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97"/>
  </p:notesMasterIdLst>
  <p:sldIdLst>
    <p:sldId id="358" r:id="rId2"/>
    <p:sldId id="347" r:id="rId3"/>
    <p:sldId id="780" r:id="rId4"/>
    <p:sldId id="492" r:id="rId5"/>
    <p:sldId id="482" r:id="rId6"/>
    <p:sldId id="498" r:id="rId7"/>
    <p:sldId id="491" r:id="rId8"/>
    <p:sldId id="483" r:id="rId9"/>
    <p:sldId id="484" r:id="rId10"/>
    <p:sldId id="424" r:id="rId11"/>
    <p:sldId id="426" r:id="rId12"/>
    <p:sldId id="425" r:id="rId13"/>
    <p:sldId id="503" r:id="rId14"/>
    <p:sldId id="493" r:id="rId15"/>
    <p:sldId id="523" r:id="rId16"/>
    <p:sldId id="500" r:id="rId17"/>
    <p:sldId id="501" r:id="rId18"/>
    <p:sldId id="781" r:id="rId19"/>
    <p:sldId id="427" r:id="rId20"/>
    <p:sldId id="502" r:id="rId21"/>
    <p:sldId id="488" r:id="rId22"/>
    <p:sldId id="428" r:id="rId23"/>
    <p:sldId id="524" r:id="rId24"/>
    <p:sldId id="431" r:id="rId25"/>
    <p:sldId id="505" r:id="rId26"/>
    <p:sldId id="504" r:id="rId27"/>
    <p:sldId id="490" r:id="rId28"/>
    <p:sldId id="525" r:id="rId29"/>
    <p:sldId id="746" r:id="rId30"/>
    <p:sldId id="522" r:id="rId31"/>
    <p:sldId id="782" r:id="rId32"/>
    <p:sldId id="733" r:id="rId33"/>
    <p:sldId id="756" r:id="rId34"/>
    <p:sldId id="755" r:id="rId35"/>
    <p:sldId id="748" r:id="rId36"/>
    <p:sldId id="414" r:id="rId37"/>
    <p:sldId id="768" r:id="rId38"/>
    <p:sldId id="769" r:id="rId39"/>
    <p:sldId id="770" r:id="rId40"/>
    <p:sldId id="771" r:id="rId41"/>
    <p:sldId id="384" r:id="rId42"/>
    <p:sldId id="337" r:id="rId43"/>
    <p:sldId id="435" r:id="rId44"/>
    <p:sldId id="417" r:id="rId45"/>
    <p:sldId id="436" r:id="rId46"/>
    <p:sldId id="439" r:id="rId47"/>
    <p:sldId id="450" r:id="rId48"/>
    <p:sldId id="760" r:id="rId49"/>
    <p:sldId id="761" r:id="rId50"/>
    <p:sldId id="762" r:id="rId51"/>
    <p:sldId id="763" r:id="rId52"/>
    <p:sldId id="495" r:id="rId53"/>
    <p:sldId id="496" r:id="rId54"/>
    <p:sldId id="497" r:id="rId55"/>
    <p:sldId id="773" r:id="rId56"/>
    <p:sldId id="444" r:id="rId57"/>
    <p:sldId id="440" r:id="rId58"/>
    <p:sldId id="445" r:id="rId59"/>
    <p:sldId id="774" r:id="rId60"/>
    <p:sldId id="778" r:id="rId61"/>
    <p:sldId id="441" r:id="rId62"/>
    <p:sldId id="775" r:id="rId63"/>
    <p:sldId id="776" r:id="rId64"/>
    <p:sldId id="537" r:id="rId65"/>
    <p:sldId id="777" r:id="rId66"/>
    <p:sldId id="442" r:id="rId67"/>
    <p:sldId id="443" r:id="rId68"/>
    <p:sldId id="779" r:id="rId69"/>
    <p:sldId id="508" r:id="rId70"/>
    <p:sldId id="509" r:id="rId71"/>
    <p:sldId id="510" r:id="rId72"/>
    <p:sldId id="511" r:id="rId73"/>
    <p:sldId id="513" r:id="rId74"/>
    <p:sldId id="512" r:id="rId75"/>
    <p:sldId id="514" r:id="rId76"/>
    <p:sldId id="515" r:id="rId77"/>
    <p:sldId id="516" r:id="rId78"/>
    <p:sldId id="517" r:id="rId79"/>
    <p:sldId id="518" r:id="rId80"/>
    <p:sldId id="519" r:id="rId81"/>
    <p:sldId id="526" r:id="rId82"/>
    <p:sldId id="520" r:id="rId83"/>
    <p:sldId id="527" r:id="rId84"/>
    <p:sldId id="528" r:id="rId85"/>
    <p:sldId id="529" r:id="rId86"/>
    <p:sldId id="530" r:id="rId87"/>
    <p:sldId id="531" r:id="rId88"/>
    <p:sldId id="757" r:id="rId89"/>
    <p:sldId id="766" r:id="rId90"/>
    <p:sldId id="767" r:id="rId91"/>
    <p:sldId id="758" r:id="rId92"/>
    <p:sldId id="759" r:id="rId93"/>
    <p:sldId id="772" r:id="rId94"/>
    <p:sldId id="764" r:id="rId95"/>
    <p:sldId id="765" r:id="rId9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ts" id="{DB4EE011-F8CE-49EE-AADD-7C902F8BBF21}">
          <p14:sldIdLst>
            <p14:sldId id="358"/>
          </p14:sldIdLst>
        </p14:section>
        <p14:section name="Cover Slide" id="{EAEED41A-DC41-4E7A-B794-83819DBB3E5D}">
          <p14:sldIdLst/>
        </p14:section>
        <p14:section name="Images Slides" id="{C5428DC1-19CF-4922-B5F4-450CFD13C505}">
          <p14:sldIdLst>
            <p14:sldId id="347"/>
            <p14:sldId id="780"/>
            <p14:sldId id="492"/>
            <p14:sldId id="482"/>
            <p14:sldId id="498"/>
            <p14:sldId id="491"/>
            <p14:sldId id="483"/>
            <p14:sldId id="484"/>
            <p14:sldId id="424"/>
            <p14:sldId id="426"/>
            <p14:sldId id="425"/>
            <p14:sldId id="503"/>
            <p14:sldId id="493"/>
            <p14:sldId id="523"/>
            <p14:sldId id="500"/>
            <p14:sldId id="501"/>
            <p14:sldId id="781"/>
            <p14:sldId id="427"/>
            <p14:sldId id="502"/>
            <p14:sldId id="488"/>
            <p14:sldId id="428"/>
            <p14:sldId id="524"/>
            <p14:sldId id="431"/>
            <p14:sldId id="505"/>
            <p14:sldId id="504"/>
            <p14:sldId id="490"/>
            <p14:sldId id="525"/>
            <p14:sldId id="746"/>
            <p14:sldId id="522"/>
            <p14:sldId id="782"/>
            <p14:sldId id="733"/>
            <p14:sldId id="756"/>
            <p14:sldId id="755"/>
            <p14:sldId id="748"/>
            <p14:sldId id="414"/>
            <p14:sldId id="768"/>
            <p14:sldId id="769"/>
            <p14:sldId id="770"/>
            <p14:sldId id="771"/>
            <p14:sldId id="384"/>
            <p14:sldId id="337"/>
            <p14:sldId id="435"/>
            <p14:sldId id="417"/>
            <p14:sldId id="436"/>
            <p14:sldId id="439"/>
            <p14:sldId id="450"/>
            <p14:sldId id="760"/>
            <p14:sldId id="761"/>
            <p14:sldId id="762"/>
            <p14:sldId id="763"/>
            <p14:sldId id="495"/>
            <p14:sldId id="496"/>
            <p14:sldId id="497"/>
            <p14:sldId id="773"/>
            <p14:sldId id="444"/>
            <p14:sldId id="440"/>
            <p14:sldId id="445"/>
            <p14:sldId id="774"/>
            <p14:sldId id="778"/>
            <p14:sldId id="441"/>
            <p14:sldId id="775"/>
            <p14:sldId id="776"/>
            <p14:sldId id="537"/>
            <p14:sldId id="777"/>
            <p14:sldId id="442"/>
            <p14:sldId id="443"/>
            <p14:sldId id="779"/>
            <p14:sldId id="508"/>
            <p14:sldId id="509"/>
            <p14:sldId id="510"/>
            <p14:sldId id="511"/>
            <p14:sldId id="513"/>
            <p14:sldId id="512"/>
            <p14:sldId id="514"/>
            <p14:sldId id="515"/>
            <p14:sldId id="516"/>
            <p14:sldId id="517"/>
            <p14:sldId id="518"/>
            <p14:sldId id="519"/>
            <p14:sldId id="526"/>
            <p14:sldId id="520"/>
            <p14:sldId id="527"/>
            <p14:sldId id="528"/>
            <p14:sldId id="529"/>
            <p14:sldId id="530"/>
            <p14:sldId id="531"/>
            <p14:sldId id="757"/>
            <p14:sldId id="766"/>
            <p14:sldId id="767"/>
            <p14:sldId id="758"/>
            <p14:sldId id="759"/>
            <p14:sldId id="772"/>
            <p14:sldId id="764"/>
            <p14:sldId id="765"/>
          </p14:sldIdLst>
        </p14:section>
        <p14:section name="Text - Slides" id="{6156A3A9-F553-4AF0-848C-9BBF9A58A6BF}">
          <p14:sldIdLst/>
        </p14:section>
        <p14:section name="3D Mockups - Slides" id="{F3CE30E4-97B3-4F10-8499-05E7EAEEFD9E}">
          <p14:sldIdLst/>
        </p14:section>
        <p14:section name="Team Slides" id="{A78079BD-CC6B-415F-A89A-892F09E1CF30}">
          <p14:sldIdLst/>
        </p14:section>
        <p14:section name="Graph and Number Slides" id="{10899A1A-069E-4CC3-8EF3-EECF16831075}">
          <p14:sldIdLst/>
        </p14:section>
        <p14:section name="Pricing Slides" id="{89E22FB8-9EB6-412E-A627-674501CA368D}">
          <p14:sldIdLst/>
        </p14:section>
        <p14:section name="Ressources - Slides" id="{FCAD3388-6E6A-46AA-9D8E-E92C91BB8B0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wan" initials="E" lastIdx="1" clrIdx="0">
    <p:extLst>
      <p:ext uri="{19B8F6BF-5375-455C-9EA6-DF929625EA0E}">
        <p15:presenceInfo xmlns:p15="http://schemas.microsoft.com/office/powerpoint/2012/main" userId="Erwan" providerId="None"/>
      </p:ext>
    </p:extLst>
  </p:cmAuthor>
  <p:cmAuthor id="2" name="Jerome BESTEL" initials="JB" lastIdx="2" clrIdx="1">
    <p:extLst>
      <p:ext uri="{19B8F6BF-5375-455C-9EA6-DF929625EA0E}">
        <p15:presenceInfo xmlns:p15="http://schemas.microsoft.com/office/powerpoint/2012/main" userId="16478a9b5c87d1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6090E"/>
    <a:srgbClr val="000000"/>
    <a:srgbClr val="111111"/>
    <a:srgbClr val="4336F4"/>
    <a:srgbClr val="F2F2F2"/>
    <a:srgbClr val="262626"/>
    <a:srgbClr val="FC5818"/>
    <a:srgbClr val="321900"/>
    <a:srgbClr val="72A0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7362" autoAdjust="0"/>
  </p:normalViewPr>
  <p:slideViewPr>
    <p:cSldViewPr snapToGrid="0" showGuides="1">
      <p:cViewPr varScale="1">
        <p:scale>
          <a:sx n="82" d="100"/>
          <a:sy n="82" d="100"/>
        </p:scale>
        <p:origin x="720" y="7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9BC1A981-7AA1-4167-8CEC-3C4435E29740}" type="datetimeFigureOut">
              <a:rPr lang="fr-FR" smtClean="0"/>
              <a:pPr/>
              <a:t>14/10/2023</a:t>
            </a:fld>
            <a:endParaRPr lang="fr-F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C6420C69-8C73-4047-85CC-F5445B7DF61C}" type="slidenum">
              <a:rPr lang="fr-FR" smtClean="0"/>
              <a:pPr/>
              <a:t>‹#›</a:t>
            </a:fld>
            <a:endParaRPr lang="fr-FR" dirty="0"/>
          </a:p>
        </p:txBody>
      </p:sp>
    </p:spTree>
    <p:extLst>
      <p:ext uri="{BB962C8B-B14F-4D97-AF65-F5344CB8AC3E}">
        <p14:creationId xmlns:p14="http://schemas.microsoft.com/office/powerpoint/2010/main" val="316059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a:t>
            </a:fld>
            <a:endParaRPr lang="fr-FR" dirty="0"/>
          </a:p>
        </p:txBody>
      </p:sp>
    </p:spTree>
    <p:extLst>
      <p:ext uri="{BB962C8B-B14F-4D97-AF65-F5344CB8AC3E}">
        <p14:creationId xmlns:p14="http://schemas.microsoft.com/office/powerpoint/2010/main" val="303296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11</a:t>
            </a:fld>
            <a:endParaRPr lang="fr-FR" dirty="0"/>
          </a:p>
        </p:txBody>
      </p:sp>
    </p:spTree>
    <p:extLst>
      <p:ext uri="{BB962C8B-B14F-4D97-AF65-F5344CB8AC3E}">
        <p14:creationId xmlns:p14="http://schemas.microsoft.com/office/powerpoint/2010/main" val="2231522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12</a:t>
            </a:fld>
            <a:endParaRPr lang="fr-FR" dirty="0"/>
          </a:p>
        </p:txBody>
      </p:sp>
    </p:spTree>
    <p:extLst>
      <p:ext uri="{BB962C8B-B14F-4D97-AF65-F5344CB8AC3E}">
        <p14:creationId xmlns:p14="http://schemas.microsoft.com/office/powerpoint/2010/main" val="347192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13</a:t>
            </a:fld>
            <a:endParaRPr lang="fr-FR" dirty="0"/>
          </a:p>
        </p:txBody>
      </p:sp>
    </p:spTree>
    <p:extLst>
      <p:ext uri="{BB962C8B-B14F-4D97-AF65-F5344CB8AC3E}">
        <p14:creationId xmlns:p14="http://schemas.microsoft.com/office/powerpoint/2010/main" val="336472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14</a:t>
            </a:fld>
            <a:endParaRPr lang="fr-FR" dirty="0"/>
          </a:p>
        </p:txBody>
      </p:sp>
    </p:spTree>
    <p:extLst>
      <p:ext uri="{BB962C8B-B14F-4D97-AF65-F5344CB8AC3E}">
        <p14:creationId xmlns:p14="http://schemas.microsoft.com/office/powerpoint/2010/main" val="250845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15</a:t>
            </a:fld>
            <a:endParaRPr lang="fr-FR" dirty="0"/>
          </a:p>
        </p:txBody>
      </p:sp>
    </p:spTree>
    <p:extLst>
      <p:ext uri="{BB962C8B-B14F-4D97-AF65-F5344CB8AC3E}">
        <p14:creationId xmlns:p14="http://schemas.microsoft.com/office/powerpoint/2010/main" val="610445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16</a:t>
            </a:fld>
            <a:endParaRPr lang="fr-FR" dirty="0"/>
          </a:p>
        </p:txBody>
      </p:sp>
    </p:spTree>
    <p:extLst>
      <p:ext uri="{BB962C8B-B14F-4D97-AF65-F5344CB8AC3E}">
        <p14:creationId xmlns:p14="http://schemas.microsoft.com/office/powerpoint/2010/main" val="2731594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17</a:t>
            </a:fld>
            <a:endParaRPr lang="fr-FR" dirty="0"/>
          </a:p>
        </p:txBody>
      </p:sp>
    </p:spTree>
    <p:extLst>
      <p:ext uri="{BB962C8B-B14F-4D97-AF65-F5344CB8AC3E}">
        <p14:creationId xmlns:p14="http://schemas.microsoft.com/office/powerpoint/2010/main" val="16567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18</a:t>
            </a:fld>
            <a:endParaRPr lang="fr-FR" dirty="0"/>
          </a:p>
        </p:txBody>
      </p:sp>
    </p:spTree>
    <p:extLst>
      <p:ext uri="{BB962C8B-B14F-4D97-AF65-F5344CB8AC3E}">
        <p14:creationId xmlns:p14="http://schemas.microsoft.com/office/powerpoint/2010/main" val="1683904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19</a:t>
            </a:fld>
            <a:endParaRPr lang="fr-FR" dirty="0"/>
          </a:p>
        </p:txBody>
      </p:sp>
    </p:spTree>
    <p:extLst>
      <p:ext uri="{BB962C8B-B14F-4D97-AF65-F5344CB8AC3E}">
        <p14:creationId xmlns:p14="http://schemas.microsoft.com/office/powerpoint/2010/main" val="1077798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20</a:t>
            </a:fld>
            <a:endParaRPr lang="fr-FR" dirty="0"/>
          </a:p>
        </p:txBody>
      </p:sp>
    </p:spTree>
    <p:extLst>
      <p:ext uri="{BB962C8B-B14F-4D97-AF65-F5344CB8AC3E}">
        <p14:creationId xmlns:p14="http://schemas.microsoft.com/office/powerpoint/2010/main" val="214806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a:t>
            </a:fld>
            <a:endParaRPr lang="fr-FR" dirty="0"/>
          </a:p>
        </p:txBody>
      </p:sp>
    </p:spTree>
    <p:extLst>
      <p:ext uri="{BB962C8B-B14F-4D97-AF65-F5344CB8AC3E}">
        <p14:creationId xmlns:p14="http://schemas.microsoft.com/office/powerpoint/2010/main" val="2750059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21</a:t>
            </a:fld>
            <a:endParaRPr lang="fr-FR" dirty="0"/>
          </a:p>
        </p:txBody>
      </p:sp>
    </p:spTree>
    <p:extLst>
      <p:ext uri="{BB962C8B-B14F-4D97-AF65-F5344CB8AC3E}">
        <p14:creationId xmlns:p14="http://schemas.microsoft.com/office/powerpoint/2010/main" val="1558932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22</a:t>
            </a:fld>
            <a:endParaRPr lang="fr-FR" dirty="0"/>
          </a:p>
        </p:txBody>
      </p:sp>
    </p:spTree>
    <p:extLst>
      <p:ext uri="{BB962C8B-B14F-4D97-AF65-F5344CB8AC3E}">
        <p14:creationId xmlns:p14="http://schemas.microsoft.com/office/powerpoint/2010/main" val="223146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23</a:t>
            </a:fld>
            <a:endParaRPr lang="fr-FR" dirty="0"/>
          </a:p>
        </p:txBody>
      </p:sp>
    </p:spTree>
    <p:extLst>
      <p:ext uri="{BB962C8B-B14F-4D97-AF65-F5344CB8AC3E}">
        <p14:creationId xmlns:p14="http://schemas.microsoft.com/office/powerpoint/2010/main" val="2249909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24</a:t>
            </a:fld>
            <a:endParaRPr lang="fr-FR" dirty="0"/>
          </a:p>
        </p:txBody>
      </p:sp>
    </p:spTree>
    <p:extLst>
      <p:ext uri="{BB962C8B-B14F-4D97-AF65-F5344CB8AC3E}">
        <p14:creationId xmlns:p14="http://schemas.microsoft.com/office/powerpoint/2010/main" val="140676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25</a:t>
            </a:fld>
            <a:endParaRPr lang="fr-FR" dirty="0"/>
          </a:p>
        </p:txBody>
      </p:sp>
    </p:spTree>
    <p:extLst>
      <p:ext uri="{BB962C8B-B14F-4D97-AF65-F5344CB8AC3E}">
        <p14:creationId xmlns:p14="http://schemas.microsoft.com/office/powerpoint/2010/main" val="624417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26</a:t>
            </a:fld>
            <a:endParaRPr lang="fr-FR" dirty="0"/>
          </a:p>
        </p:txBody>
      </p:sp>
    </p:spTree>
    <p:extLst>
      <p:ext uri="{BB962C8B-B14F-4D97-AF65-F5344CB8AC3E}">
        <p14:creationId xmlns:p14="http://schemas.microsoft.com/office/powerpoint/2010/main" val="422812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27</a:t>
            </a:fld>
            <a:endParaRPr lang="fr-FR" dirty="0"/>
          </a:p>
        </p:txBody>
      </p:sp>
    </p:spTree>
    <p:extLst>
      <p:ext uri="{BB962C8B-B14F-4D97-AF65-F5344CB8AC3E}">
        <p14:creationId xmlns:p14="http://schemas.microsoft.com/office/powerpoint/2010/main" val="3647767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28</a:t>
            </a:fld>
            <a:endParaRPr lang="fr-FR" dirty="0"/>
          </a:p>
        </p:txBody>
      </p:sp>
    </p:spTree>
    <p:extLst>
      <p:ext uri="{BB962C8B-B14F-4D97-AF65-F5344CB8AC3E}">
        <p14:creationId xmlns:p14="http://schemas.microsoft.com/office/powerpoint/2010/main" val="1380125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29</a:t>
            </a:fld>
            <a:endParaRPr lang="fr-FR" dirty="0"/>
          </a:p>
        </p:txBody>
      </p:sp>
    </p:spTree>
    <p:extLst>
      <p:ext uri="{BB962C8B-B14F-4D97-AF65-F5344CB8AC3E}">
        <p14:creationId xmlns:p14="http://schemas.microsoft.com/office/powerpoint/2010/main" val="3008815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30</a:t>
            </a:fld>
            <a:endParaRPr lang="fr-FR" dirty="0"/>
          </a:p>
        </p:txBody>
      </p:sp>
    </p:spTree>
    <p:extLst>
      <p:ext uri="{BB962C8B-B14F-4D97-AF65-F5344CB8AC3E}">
        <p14:creationId xmlns:p14="http://schemas.microsoft.com/office/powerpoint/2010/main" val="1504373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a:t>
            </a:fld>
            <a:endParaRPr lang="fr-FR" dirty="0"/>
          </a:p>
        </p:txBody>
      </p:sp>
    </p:spTree>
    <p:extLst>
      <p:ext uri="{BB962C8B-B14F-4D97-AF65-F5344CB8AC3E}">
        <p14:creationId xmlns:p14="http://schemas.microsoft.com/office/powerpoint/2010/main" val="1271171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31</a:t>
            </a:fld>
            <a:endParaRPr lang="fr-FR" dirty="0"/>
          </a:p>
        </p:txBody>
      </p:sp>
    </p:spTree>
    <p:extLst>
      <p:ext uri="{BB962C8B-B14F-4D97-AF65-F5344CB8AC3E}">
        <p14:creationId xmlns:p14="http://schemas.microsoft.com/office/powerpoint/2010/main" val="4089592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32</a:t>
            </a:fld>
            <a:endParaRPr lang="fr-FR" dirty="0"/>
          </a:p>
        </p:txBody>
      </p:sp>
    </p:spTree>
    <p:extLst>
      <p:ext uri="{BB962C8B-B14F-4D97-AF65-F5344CB8AC3E}">
        <p14:creationId xmlns:p14="http://schemas.microsoft.com/office/powerpoint/2010/main" val="1999403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33</a:t>
            </a:fld>
            <a:endParaRPr lang="fr-FR" dirty="0"/>
          </a:p>
        </p:txBody>
      </p:sp>
    </p:spTree>
    <p:extLst>
      <p:ext uri="{BB962C8B-B14F-4D97-AF65-F5344CB8AC3E}">
        <p14:creationId xmlns:p14="http://schemas.microsoft.com/office/powerpoint/2010/main" val="736694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34</a:t>
            </a:fld>
            <a:endParaRPr lang="fr-FR" dirty="0"/>
          </a:p>
        </p:txBody>
      </p:sp>
    </p:spTree>
    <p:extLst>
      <p:ext uri="{BB962C8B-B14F-4D97-AF65-F5344CB8AC3E}">
        <p14:creationId xmlns:p14="http://schemas.microsoft.com/office/powerpoint/2010/main" val="2547495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35</a:t>
            </a:fld>
            <a:endParaRPr lang="fr-FR" dirty="0"/>
          </a:p>
        </p:txBody>
      </p:sp>
    </p:spTree>
    <p:extLst>
      <p:ext uri="{BB962C8B-B14F-4D97-AF65-F5344CB8AC3E}">
        <p14:creationId xmlns:p14="http://schemas.microsoft.com/office/powerpoint/2010/main" val="1386489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36</a:t>
            </a:fld>
            <a:endParaRPr lang="fr-FR" dirty="0"/>
          </a:p>
        </p:txBody>
      </p:sp>
    </p:spTree>
    <p:extLst>
      <p:ext uri="{BB962C8B-B14F-4D97-AF65-F5344CB8AC3E}">
        <p14:creationId xmlns:p14="http://schemas.microsoft.com/office/powerpoint/2010/main" val="1656369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37</a:t>
            </a:fld>
            <a:endParaRPr lang="fr-FR" dirty="0"/>
          </a:p>
        </p:txBody>
      </p:sp>
    </p:spTree>
    <p:extLst>
      <p:ext uri="{BB962C8B-B14F-4D97-AF65-F5344CB8AC3E}">
        <p14:creationId xmlns:p14="http://schemas.microsoft.com/office/powerpoint/2010/main" val="1262577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38</a:t>
            </a:fld>
            <a:endParaRPr lang="fr-FR" dirty="0"/>
          </a:p>
        </p:txBody>
      </p:sp>
    </p:spTree>
    <p:extLst>
      <p:ext uri="{BB962C8B-B14F-4D97-AF65-F5344CB8AC3E}">
        <p14:creationId xmlns:p14="http://schemas.microsoft.com/office/powerpoint/2010/main" val="3422046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39</a:t>
            </a:fld>
            <a:endParaRPr lang="fr-FR" dirty="0"/>
          </a:p>
        </p:txBody>
      </p:sp>
    </p:spTree>
    <p:extLst>
      <p:ext uri="{BB962C8B-B14F-4D97-AF65-F5344CB8AC3E}">
        <p14:creationId xmlns:p14="http://schemas.microsoft.com/office/powerpoint/2010/main" val="137109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40</a:t>
            </a:fld>
            <a:endParaRPr lang="fr-FR" dirty="0"/>
          </a:p>
        </p:txBody>
      </p:sp>
    </p:spTree>
    <p:extLst>
      <p:ext uri="{BB962C8B-B14F-4D97-AF65-F5344CB8AC3E}">
        <p14:creationId xmlns:p14="http://schemas.microsoft.com/office/powerpoint/2010/main" val="3351784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a:t>
            </a:fld>
            <a:endParaRPr lang="fr-FR" dirty="0"/>
          </a:p>
        </p:txBody>
      </p:sp>
    </p:spTree>
    <p:extLst>
      <p:ext uri="{BB962C8B-B14F-4D97-AF65-F5344CB8AC3E}">
        <p14:creationId xmlns:p14="http://schemas.microsoft.com/office/powerpoint/2010/main" val="2489439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41</a:t>
            </a:fld>
            <a:endParaRPr lang="fr-FR" dirty="0"/>
          </a:p>
        </p:txBody>
      </p:sp>
    </p:spTree>
    <p:extLst>
      <p:ext uri="{BB962C8B-B14F-4D97-AF65-F5344CB8AC3E}">
        <p14:creationId xmlns:p14="http://schemas.microsoft.com/office/powerpoint/2010/main" val="14134447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42</a:t>
            </a:fld>
            <a:endParaRPr lang="fr-FR" dirty="0"/>
          </a:p>
        </p:txBody>
      </p:sp>
    </p:spTree>
    <p:extLst>
      <p:ext uri="{BB962C8B-B14F-4D97-AF65-F5344CB8AC3E}">
        <p14:creationId xmlns:p14="http://schemas.microsoft.com/office/powerpoint/2010/main" val="675085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43</a:t>
            </a:fld>
            <a:endParaRPr lang="fr-FR" dirty="0"/>
          </a:p>
        </p:txBody>
      </p:sp>
    </p:spTree>
    <p:extLst>
      <p:ext uri="{BB962C8B-B14F-4D97-AF65-F5344CB8AC3E}">
        <p14:creationId xmlns:p14="http://schemas.microsoft.com/office/powerpoint/2010/main" val="34833239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44</a:t>
            </a:fld>
            <a:endParaRPr lang="fr-FR" dirty="0"/>
          </a:p>
        </p:txBody>
      </p:sp>
    </p:spTree>
    <p:extLst>
      <p:ext uri="{BB962C8B-B14F-4D97-AF65-F5344CB8AC3E}">
        <p14:creationId xmlns:p14="http://schemas.microsoft.com/office/powerpoint/2010/main" val="3428977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45</a:t>
            </a:fld>
            <a:endParaRPr lang="fr-FR" dirty="0"/>
          </a:p>
        </p:txBody>
      </p:sp>
    </p:spTree>
    <p:extLst>
      <p:ext uri="{BB962C8B-B14F-4D97-AF65-F5344CB8AC3E}">
        <p14:creationId xmlns:p14="http://schemas.microsoft.com/office/powerpoint/2010/main" val="3334162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46</a:t>
            </a:fld>
            <a:endParaRPr lang="fr-FR" dirty="0"/>
          </a:p>
        </p:txBody>
      </p:sp>
    </p:spTree>
    <p:extLst>
      <p:ext uri="{BB962C8B-B14F-4D97-AF65-F5344CB8AC3E}">
        <p14:creationId xmlns:p14="http://schemas.microsoft.com/office/powerpoint/2010/main" val="3931683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47</a:t>
            </a:fld>
            <a:endParaRPr lang="fr-FR" dirty="0"/>
          </a:p>
        </p:txBody>
      </p:sp>
    </p:spTree>
    <p:extLst>
      <p:ext uri="{BB962C8B-B14F-4D97-AF65-F5344CB8AC3E}">
        <p14:creationId xmlns:p14="http://schemas.microsoft.com/office/powerpoint/2010/main" val="11654428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48</a:t>
            </a:fld>
            <a:endParaRPr lang="fr-FR" dirty="0"/>
          </a:p>
        </p:txBody>
      </p:sp>
    </p:spTree>
    <p:extLst>
      <p:ext uri="{BB962C8B-B14F-4D97-AF65-F5344CB8AC3E}">
        <p14:creationId xmlns:p14="http://schemas.microsoft.com/office/powerpoint/2010/main" val="38402195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49</a:t>
            </a:fld>
            <a:endParaRPr lang="fr-FR" dirty="0"/>
          </a:p>
        </p:txBody>
      </p:sp>
    </p:spTree>
    <p:extLst>
      <p:ext uri="{BB962C8B-B14F-4D97-AF65-F5344CB8AC3E}">
        <p14:creationId xmlns:p14="http://schemas.microsoft.com/office/powerpoint/2010/main" val="1882793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50</a:t>
            </a:fld>
            <a:endParaRPr lang="fr-FR" dirty="0"/>
          </a:p>
        </p:txBody>
      </p:sp>
    </p:spTree>
    <p:extLst>
      <p:ext uri="{BB962C8B-B14F-4D97-AF65-F5344CB8AC3E}">
        <p14:creationId xmlns:p14="http://schemas.microsoft.com/office/powerpoint/2010/main" val="4087002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a:t>
            </a:fld>
            <a:endParaRPr lang="fr-FR" dirty="0"/>
          </a:p>
        </p:txBody>
      </p:sp>
    </p:spTree>
    <p:extLst>
      <p:ext uri="{BB962C8B-B14F-4D97-AF65-F5344CB8AC3E}">
        <p14:creationId xmlns:p14="http://schemas.microsoft.com/office/powerpoint/2010/main" val="37993586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51</a:t>
            </a:fld>
            <a:endParaRPr lang="fr-FR" dirty="0"/>
          </a:p>
        </p:txBody>
      </p:sp>
    </p:spTree>
    <p:extLst>
      <p:ext uri="{BB962C8B-B14F-4D97-AF65-F5344CB8AC3E}">
        <p14:creationId xmlns:p14="http://schemas.microsoft.com/office/powerpoint/2010/main" val="23515070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52</a:t>
            </a:fld>
            <a:endParaRPr lang="fr-FR" dirty="0"/>
          </a:p>
        </p:txBody>
      </p:sp>
    </p:spTree>
    <p:extLst>
      <p:ext uri="{BB962C8B-B14F-4D97-AF65-F5344CB8AC3E}">
        <p14:creationId xmlns:p14="http://schemas.microsoft.com/office/powerpoint/2010/main" val="4016962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53</a:t>
            </a:fld>
            <a:endParaRPr lang="fr-FR" dirty="0"/>
          </a:p>
        </p:txBody>
      </p:sp>
    </p:spTree>
    <p:extLst>
      <p:ext uri="{BB962C8B-B14F-4D97-AF65-F5344CB8AC3E}">
        <p14:creationId xmlns:p14="http://schemas.microsoft.com/office/powerpoint/2010/main" val="39176910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54</a:t>
            </a:fld>
            <a:endParaRPr lang="fr-FR" dirty="0"/>
          </a:p>
        </p:txBody>
      </p:sp>
    </p:spTree>
    <p:extLst>
      <p:ext uri="{BB962C8B-B14F-4D97-AF65-F5344CB8AC3E}">
        <p14:creationId xmlns:p14="http://schemas.microsoft.com/office/powerpoint/2010/main" val="3478079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55</a:t>
            </a:fld>
            <a:endParaRPr lang="fr-FR" dirty="0"/>
          </a:p>
        </p:txBody>
      </p:sp>
    </p:spTree>
    <p:extLst>
      <p:ext uri="{BB962C8B-B14F-4D97-AF65-F5344CB8AC3E}">
        <p14:creationId xmlns:p14="http://schemas.microsoft.com/office/powerpoint/2010/main" val="38514141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56</a:t>
            </a:fld>
            <a:endParaRPr lang="fr-FR" dirty="0"/>
          </a:p>
        </p:txBody>
      </p:sp>
    </p:spTree>
    <p:extLst>
      <p:ext uri="{BB962C8B-B14F-4D97-AF65-F5344CB8AC3E}">
        <p14:creationId xmlns:p14="http://schemas.microsoft.com/office/powerpoint/2010/main" val="336216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57</a:t>
            </a:fld>
            <a:endParaRPr lang="fr-FR" dirty="0"/>
          </a:p>
        </p:txBody>
      </p:sp>
    </p:spTree>
    <p:extLst>
      <p:ext uri="{BB962C8B-B14F-4D97-AF65-F5344CB8AC3E}">
        <p14:creationId xmlns:p14="http://schemas.microsoft.com/office/powerpoint/2010/main" val="3037118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58</a:t>
            </a:fld>
            <a:endParaRPr lang="fr-FR" dirty="0"/>
          </a:p>
        </p:txBody>
      </p:sp>
    </p:spTree>
    <p:extLst>
      <p:ext uri="{BB962C8B-B14F-4D97-AF65-F5344CB8AC3E}">
        <p14:creationId xmlns:p14="http://schemas.microsoft.com/office/powerpoint/2010/main" val="28466333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59</a:t>
            </a:fld>
            <a:endParaRPr lang="fr-FR" dirty="0"/>
          </a:p>
        </p:txBody>
      </p:sp>
    </p:spTree>
    <p:extLst>
      <p:ext uri="{BB962C8B-B14F-4D97-AF65-F5344CB8AC3E}">
        <p14:creationId xmlns:p14="http://schemas.microsoft.com/office/powerpoint/2010/main" val="10749543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60</a:t>
            </a:fld>
            <a:endParaRPr lang="fr-FR" dirty="0"/>
          </a:p>
        </p:txBody>
      </p:sp>
    </p:spTree>
    <p:extLst>
      <p:ext uri="{BB962C8B-B14F-4D97-AF65-F5344CB8AC3E}">
        <p14:creationId xmlns:p14="http://schemas.microsoft.com/office/powerpoint/2010/main" val="3915079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a:t>
            </a:fld>
            <a:endParaRPr lang="fr-FR" dirty="0"/>
          </a:p>
        </p:txBody>
      </p:sp>
    </p:spTree>
    <p:extLst>
      <p:ext uri="{BB962C8B-B14F-4D97-AF65-F5344CB8AC3E}">
        <p14:creationId xmlns:p14="http://schemas.microsoft.com/office/powerpoint/2010/main" val="34567630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61</a:t>
            </a:fld>
            <a:endParaRPr lang="fr-FR" dirty="0"/>
          </a:p>
        </p:txBody>
      </p:sp>
    </p:spTree>
    <p:extLst>
      <p:ext uri="{BB962C8B-B14F-4D97-AF65-F5344CB8AC3E}">
        <p14:creationId xmlns:p14="http://schemas.microsoft.com/office/powerpoint/2010/main" val="11861117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62</a:t>
            </a:fld>
            <a:endParaRPr lang="fr-FR" dirty="0"/>
          </a:p>
        </p:txBody>
      </p:sp>
    </p:spTree>
    <p:extLst>
      <p:ext uri="{BB962C8B-B14F-4D97-AF65-F5344CB8AC3E}">
        <p14:creationId xmlns:p14="http://schemas.microsoft.com/office/powerpoint/2010/main" val="40227644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63</a:t>
            </a:fld>
            <a:endParaRPr lang="fr-FR" dirty="0"/>
          </a:p>
        </p:txBody>
      </p:sp>
    </p:spTree>
    <p:extLst>
      <p:ext uri="{BB962C8B-B14F-4D97-AF65-F5344CB8AC3E}">
        <p14:creationId xmlns:p14="http://schemas.microsoft.com/office/powerpoint/2010/main" val="10749294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64</a:t>
            </a:fld>
            <a:endParaRPr lang="fr-FR" dirty="0"/>
          </a:p>
        </p:txBody>
      </p:sp>
    </p:spTree>
    <p:extLst>
      <p:ext uri="{BB962C8B-B14F-4D97-AF65-F5344CB8AC3E}">
        <p14:creationId xmlns:p14="http://schemas.microsoft.com/office/powerpoint/2010/main" val="25831762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65</a:t>
            </a:fld>
            <a:endParaRPr lang="fr-FR" dirty="0"/>
          </a:p>
        </p:txBody>
      </p:sp>
    </p:spTree>
    <p:extLst>
      <p:ext uri="{BB962C8B-B14F-4D97-AF65-F5344CB8AC3E}">
        <p14:creationId xmlns:p14="http://schemas.microsoft.com/office/powerpoint/2010/main" val="33477675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66</a:t>
            </a:fld>
            <a:endParaRPr lang="fr-FR" dirty="0"/>
          </a:p>
        </p:txBody>
      </p:sp>
    </p:spTree>
    <p:extLst>
      <p:ext uri="{BB962C8B-B14F-4D97-AF65-F5344CB8AC3E}">
        <p14:creationId xmlns:p14="http://schemas.microsoft.com/office/powerpoint/2010/main" val="31602157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67</a:t>
            </a:fld>
            <a:endParaRPr lang="fr-FR" dirty="0"/>
          </a:p>
        </p:txBody>
      </p:sp>
    </p:spTree>
    <p:extLst>
      <p:ext uri="{BB962C8B-B14F-4D97-AF65-F5344CB8AC3E}">
        <p14:creationId xmlns:p14="http://schemas.microsoft.com/office/powerpoint/2010/main" val="7123676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68</a:t>
            </a:fld>
            <a:endParaRPr lang="fr-FR" dirty="0"/>
          </a:p>
        </p:txBody>
      </p:sp>
    </p:spTree>
    <p:extLst>
      <p:ext uri="{BB962C8B-B14F-4D97-AF65-F5344CB8AC3E}">
        <p14:creationId xmlns:p14="http://schemas.microsoft.com/office/powerpoint/2010/main" val="18398032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69</a:t>
            </a:fld>
            <a:endParaRPr lang="fr-FR" dirty="0"/>
          </a:p>
        </p:txBody>
      </p:sp>
    </p:spTree>
    <p:extLst>
      <p:ext uri="{BB962C8B-B14F-4D97-AF65-F5344CB8AC3E}">
        <p14:creationId xmlns:p14="http://schemas.microsoft.com/office/powerpoint/2010/main" val="24216118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70</a:t>
            </a:fld>
            <a:endParaRPr lang="fr-FR" dirty="0"/>
          </a:p>
        </p:txBody>
      </p:sp>
    </p:spTree>
    <p:extLst>
      <p:ext uri="{BB962C8B-B14F-4D97-AF65-F5344CB8AC3E}">
        <p14:creationId xmlns:p14="http://schemas.microsoft.com/office/powerpoint/2010/main" val="529468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a:t>
            </a:fld>
            <a:endParaRPr lang="fr-FR" dirty="0"/>
          </a:p>
        </p:txBody>
      </p:sp>
    </p:spTree>
    <p:extLst>
      <p:ext uri="{BB962C8B-B14F-4D97-AF65-F5344CB8AC3E}">
        <p14:creationId xmlns:p14="http://schemas.microsoft.com/office/powerpoint/2010/main" val="11034027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71</a:t>
            </a:fld>
            <a:endParaRPr lang="fr-FR" dirty="0"/>
          </a:p>
        </p:txBody>
      </p:sp>
    </p:spTree>
    <p:extLst>
      <p:ext uri="{BB962C8B-B14F-4D97-AF65-F5344CB8AC3E}">
        <p14:creationId xmlns:p14="http://schemas.microsoft.com/office/powerpoint/2010/main" val="40971797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72</a:t>
            </a:fld>
            <a:endParaRPr lang="fr-FR" dirty="0"/>
          </a:p>
        </p:txBody>
      </p:sp>
    </p:spTree>
    <p:extLst>
      <p:ext uri="{BB962C8B-B14F-4D97-AF65-F5344CB8AC3E}">
        <p14:creationId xmlns:p14="http://schemas.microsoft.com/office/powerpoint/2010/main" val="42072410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73</a:t>
            </a:fld>
            <a:endParaRPr lang="fr-FR" dirty="0"/>
          </a:p>
        </p:txBody>
      </p:sp>
    </p:spTree>
    <p:extLst>
      <p:ext uri="{BB962C8B-B14F-4D97-AF65-F5344CB8AC3E}">
        <p14:creationId xmlns:p14="http://schemas.microsoft.com/office/powerpoint/2010/main" val="23965715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74</a:t>
            </a:fld>
            <a:endParaRPr lang="fr-FR" dirty="0"/>
          </a:p>
        </p:txBody>
      </p:sp>
    </p:spTree>
    <p:extLst>
      <p:ext uri="{BB962C8B-B14F-4D97-AF65-F5344CB8AC3E}">
        <p14:creationId xmlns:p14="http://schemas.microsoft.com/office/powerpoint/2010/main" val="27022716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75</a:t>
            </a:fld>
            <a:endParaRPr lang="fr-FR" dirty="0"/>
          </a:p>
        </p:txBody>
      </p:sp>
    </p:spTree>
    <p:extLst>
      <p:ext uri="{BB962C8B-B14F-4D97-AF65-F5344CB8AC3E}">
        <p14:creationId xmlns:p14="http://schemas.microsoft.com/office/powerpoint/2010/main" val="1895055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76</a:t>
            </a:fld>
            <a:endParaRPr lang="fr-FR" dirty="0"/>
          </a:p>
        </p:txBody>
      </p:sp>
    </p:spTree>
    <p:extLst>
      <p:ext uri="{BB962C8B-B14F-4D97-AF65-F5344CB8AC3E}">
        <p14:creationId xmlns:p14="http://schemas.microsoft.com/office/powerpoint/2010/main" val="24957269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77</a:t>
            </a:fld>
            <a:endParaRPr lang="fr-FR" dirty="0"/>
          </a:p>
        </p:txBody>
      </p:sp>
    </p:spTree>
    <p:extLst>
      <p:ext uri="{BB962C8B-B14F-4D97-AF65-F5344CB8AC3E}">
        <p14:creationId xmlns:p14="http://schemas.microsoft.com/office/powerpoint/2010/main" val="37279703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78</a:t>
            </a:fld>
            <a:endParaRPr lang="fr-FR" dirty="0"/>
          </a:p>
        </p:txBody>
      </p:sp>
    </p:spTree>
    <p:extLst>
      <p:ext uri="{BB962C8B-B14F-4D97-AF65-F5344CB8AC3E}">
        <p14:creationId xmlns:p14="http://schemas.microsoft.com/office/powerpoint/2010/main" val="10104503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79</a:t>
            </a:fld>
            <a:endParaRPr lang="fr-FR" dirty="0"/>
          </a:p>
        </p:txBody>
      </p:sp>
    </p:spTree>
    <p:extLst>
      <p:ext uri="{BB962C8B-B14F-4D97-AF65-F5344CB8AC3E}">
        <p14:creationId xmlns:p14="http://schemas.microsoft.com/office/powerpoint/2010/main" val="16657127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80</a:t>
            </a:fld>
            <a:endParaRPr lang="fr-FR" dirty="0"/>
          </a:p>
        </p:txBody>
      </p:sp>
    </p:spTree>
    <p:extLst>
      <p:ext uri="{BB962C8B-B14F-4D97-AF65-F5344CB8AC3E}">
        <p14:creationId xmlns:p14="http://schemas.microsoft.com/office/powerpoint/2010/main" val="162857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a:t>
            </a:fld>
            <a:endParaRPr lang="fr-FR" dirty="0"/>
          </a:p>
        </p:txBody>
      </p:sp>
    </p:spTree>
    <p:extLst>
      <p:ext uri="{BB962C8B-B14F-4D97-AF65-F5344CB8AC3E}">
        <p14:creationId xmlns:p14="http://schemas.microsoft.com/office/powerpoint/2010/main" val="7265930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81</a:t>
            </a:fld>
            <a:endParaRPr lang="fr-FR" dirty="0"/>
          </a:p>
        </p:txBody>
      </p:sp>
    </p:spTree>
    <p:extLst>
      <p:ext uri="{BB962C8B-B14F-4D97-AF65-F5344CB8AC3E}">
        <p14:creationId xmlns:p14="http://schemas.microsoft.com/office/powerpoint/2010/main" val="1193236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82</a:t>
            </a:fld>
            <a:endParaRPr lang="fr-FR" dirty="0"/>
          </a:p>
        </p:txBody>
      </p:sp>
    </p:spTree>
    <p:extLst>
      <p:ext uri="{BB962C8B-B14F-4D97-AF65-F5344CB8AC3E}">
        <p14:creationId xmlns:p14="http://schemas.microsoft.com/office/powerpoint/2010/main" val="26205162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83</a:t>
            </a:fld>
            <a:endParaRPr lang="fr-FR" dirty="0"/>
          </a:p>
        </p:txBody>
      </p:sp>
    </p:spTree>
    <p:extLst>
      <p:ext uri="{BB962C8B-B14F-4D97-AF65-F5344CB8AC3E}">
        <p14:creationId xmlns:p14="http://schemas.microsoft.com/office/powerpoint/2010/main" val="37267739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84</a:t>
            </a:fld>
            <a:endParaRPr lang="fr-FR" dirty="0"/>
          </a:p>
        </p:txBody>
      </p:sp>
    </p:spTree>
    <p:extLst>
      <p:ext uri="{BB962C8B-B14F-4D97-AF65-F5344CB8AC3E}">
        <p14:creationId xmlns:p14="http://schemas.microsoft.com/office/powerpoint/2010/main" val="37574735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85</a:t>
            </a:fld>
            <a:endParaRPr lang="fr-FR" dirty="0"/>
          </a:p>
        </p:txBody>
      </p:sp>
    </p:spTree>
    <p:extLst>
      <p:ext uri="{BB962C8B-B14F-4D97-AF65-F5344CB8AC3E}">
        <p14:creationId xmlns:p14="http://schemas.microsoft.com/office/powerpoint/2010/main" val="40605961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86</a:t>
            </a:fld>
            <a:endParaRPr lang="fr-FR" dirty="0"/>
          </a:p>
        </p:txBody>
      </p:sp>
    </p:spTree>
    <p:extLst>
      <p:ext uri="{BB962C8B-B14F-4D97-AF65-F5344CB8AC3E}">
        <p14:creationId xmlns:p14="http://schemas.microsoft.com/office/powerpoint/2010/main" val="38602774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87</a:t>
            </a:fld>
            <a:endParaRPr lang="fr-FR" dirty="0"/>
          </a:p>
        </p:txBody>
      </p:sp>
    </p:spTree>
    <p:extLst>
      <p:ext uri="{BB962C8B-B14F-4D97-AF65-F5344CB8AC3E}">
        <p14:creationId xmlns:p14="http://schemas.microsoft.com/office/powerpoint/2010/main" val="18367193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88</a:t>
            </a:fld>
            <a:endParaRPr lang="fr-FR" dirty="0"/>
          </a:p>
        </p:txBody>
      </p:sp>
    </p:spTree>
    <p:extLst>
      <p:ext uri="{BB962C8B-B14F-4D97-AF65-F5344CB8AC3E}">
        <p14:creationId xmlns:p14="http://schemas.microsoft.com/office/powerpoint/2010/main" val="19123035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89</a:t>
            </a:fld>
            <a:endParaRPr lang="fr-FR" dirty="0"/>
          </a:p>
        </p:txBody>
      </p:sp>
    </p:spTree>
    <p:extLst>
      <p:ext uri="{BB962C8B-B14F-4D97-AF65-F5344CB8AC3E}">
        <p14:creationId xmlns:p14="http://schemas.microsoft.com/office/powerpoint/2010/main" val="40519962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90</a:t>
            </a:fld>
            <a:endParaRPr lang="fr-FR" dirty="0"/>
          </a:p>
        </p:txBody>
      </p:sp>
    </p:spTree>
    <p:extLst>
      <p:ext uri="{BB962C8B-B14F-4D97-AF65-F5344CB8AC3E}">
        <p14:creationId xmlns:p14="http://schemas.microsoft.com/office/powerpoint/2010/main" val="425798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10</a:t>
            </a:fld>
            <a:endParaRPr lang="fr-FR" dirty="0"/>
          </a:p>
        </p:txBody>
      </p:sp>
    </p:spTree>
    <p:extLst>
      <p:ext uri="{BB962C8B-B14F-4D97-AF65-F5344CB8AC3E}">
        <p14:creationId xmlns:p14="http://schemas.microsoft.com/office/powerpoint/2010/main" val="23110409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91</a:t>
            </a:fld>
            <a:endParaRPr lang="fr-FR" dirty="0"/>
          </a:p>
        </p:txBody>
      </p:sp>
    </p:spTree>
    <p:extLst>
      <p:ext uri="{BB962C8B-B14F-4D97-AF65-F5344CB8AC3E}">
        <p14:creationId xmlns:p14="http://schemas.microsoft.com/office/powerpoint/2010/main" val="39251470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92</a:t>
            </a:fld>
            <a:endParaRPr lang="fr-FR" dirty="0"/>
          </a:p>
        </p:txBody>
      </p:sp>
    </p:spTree>
    <p:extLst>
      <p:ext uri="{BB962C8B-B14F-4D97-AF65-F5344CB8AC3E}">
        <p14:creationId xmlns:p14="http://schemas.microsoft.com/office/powerpoint/2010/main" val="28223661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93</a:t>
            </a:fld>
            <a:endParaRPr lang="fr-FR" dirty="0"/>
          </a:p>
        </p:txBody>
      </p:sp>
    </p:spTree>
    <p:extLst>
      <p:ext uri="{BB962C8B-B14F-4D97-AF65-F5344CB8AC3E}">
        <p14:creationId xmlns:p14="http://schemas.microsoft.com/office/powerpoint/2010/main" val="1304665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94</a:t>
            </a:fld>
            <a:endParaRPr lang="fr-FR" dirty="0"/>
          </a:p>
        </p:txBody>
      </p:sp>
    </p:spTree>
    <p:extLst>
      <p:ext uri="{BB962C8B-B14F-4D97-AF65-F5344CB8AC3E}">
        <p14:creationId xmlns:p14="http://schemas.microsoft.com/office/powerpoint/2010/main" val="11966021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6420C69-8C73-4047-85CC-F5445B7DF61C}" type="slidenum">
              <a:rPr lang="fr-FR" smtClean="0"/>
              <a:pPr/>
              <a:t>95</a:t>
            </a:fld>
            <a:endParaRPr lang="fr-FR" dirty="0"/>
          </a:p>
        </p:txBody>
      </p:sp>
    </p:spTree>
    <p:extLst>
      <p:ext uri="{BB962C8B-B14F-4D97-AF65-F5344CB8AC3E}">
        <p14:creationId xmlns:p14="http://schemas.microsoft.com/office/powerpoint/2010/main" val="3866451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slidor.fr/" TargetMode="Externa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5B84A04-AE08-4F2A-8FCB-24ED92EA0C63}"/>
              </a:ext>
            </a:extLst>
          </p:cNvPr>
          <p:cNvSpPr>
            <a:spLocks noGrp="1"/>
          </p:cNvSpPr>
          <p:nvPr>
            <p:ph type="pic" sz="quarter" idx="10" hasCustomPrompt="1"/>
          </p:nvPr>
        </p:nvSpPr>
        <p:spPr>
          <a:xfrm>
            <a:off x="1806222" y="857250"/>
            <a:ext cx="2376488" cy="514350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6" name="Picture Placeholder 13">
            <a:extLst>
              <a:ext uri="{FF2B5EF4-FFF2-40B4-BE49-F238E27FC236}">
                <a16:creationId xmlns:a16="http://schemas.microsoft.com/office/drawing/2014/main" id="{293DB316-8BB8-4E5B-A3DE-E9BE6CC1D4CD}"/>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249888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D Mockup Slide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8FDA1EE-08F5-479E-A89D-494C2E221AF8}"/>
              </a:ext>
            </a:extLst>
          </p:cNvPr>
          <p:cNvSpPr>
            <a:spLocks noGrp="1"/>
          </p:cNvSpPr>
          <p:nvPr>
            <p:ph type="pic" sz="quarter" idx="10" hasCustomPrompt="1"/>
          </p:nvPr>
        </p:nvSpPr>
        <p:spPr>
          <a:xfrm rot="18720000">
            <a:off x="3699914" y="1599223"/>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000000">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304230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s Slide">
    <p:spTree>
      <p:nvGrpSpPr>
        <p:cNvPr id="1" name=""/>
        <p:cNvGrpSpPr/>
        <p:nvPr/>
      </p:nvGrpSpPr>
      <p:grpSpPr>
        <a:xfrm>
          <a:off x="0" y="0"/>
          <a:ext cx="0" cy="0"/>
          <a:chOff x="0" y="0"/>
          <a:chExt cx="0" cy="0"/>
        </a:xfrm>
      </p:grpSpPr>
      <p:sp>
        <p:nvSpPr>
          <p:cNvPr id="3" name="Picture Placeholder 50">
            <a:extLst>
              <a:ext uri="{FF2B5EF4-FFF2-40B4-BE49-F238E27FC236}">
                <a16:creationId xmlns:a16="http://schemas.microsoft.com/office/drawing/2014/main" id="{19537088-2C08-40DD-8327-B0748A9B3948}"/>
              </a:ext>
            </a:extLst>
          </p:cNvPr>
          <p:cNvSpPr>
            <a:spLocks noGrp="1"/>
          </p:cNvSpPr>
          <p:nvPr>
            <p:ph type="pic" sz="quarter" idx="12" hasCustomPrompt="1"/>
          </p:nvPr>
        </p:nvSpPr>
        <p:spPr>
          <a:xfrm>
            <a:off x="6602215" y="2083163"/>
            <a:ext cx="1537710" cy="3252616"/>
          </a:xfrm>
          <a:custGeom>
            <a:avLst/>
            <a:gdLst>
              <a:gd name="connsiteX0" fmla="*/ 1784276 w 2014020"/>
              <a:gd name="connsiteY0" fmla="*/ 93715 h 4243212"/>
              <a:gd name="connsiteX1" fmla="*/ 1719811 w 2014020"/>
              <a:gd name="connsiteY1" fmla="*/ 158180 h 4243212"/>
              <a:gd name="connsiteX2" fmla="*/ 1784276 w 2014020"/>
              <a:gd name="connsiteY2" fmla="*/ 222645 h 4243212"/>
              <a:gd name="connsiteX3" fmla="*/ 1848741 w 2014020"/>
              <a:gd name="connsiteY3" fmla="*/ 158180 h 4243212"/>
              <a:gd name="connsiteX4" fmla="*/ 1784276 w 2014020"/>
              <a:gd name="connsiteY4" fmla="*/ 93715 h 4243212"/>
              <a:gd name="connsiteX5" fmla="*/ 208048 w 2014020"/>
              <a:gd name="connsiteY5" fmla="*/ 0 h 4243212"/>
              <a:gd name="connsiteX6" fmla="*/ 1805972 w 2014020"/>
              <a:gd name="connsiteY6" fmla="*/ 0 h 4243212"/>
              <a:gd name="connsiteX7" fmla="*/ 2014020 w 2014020"/>
              <a:gd name="connsiteY7" fmla="*/ 208048 h 4243212"/>
              <a:gd name="connsiteX8" fmla="*/ 2014020 w 2014020"/>
              <a:gd name="connsiteY8" fmla="*/ 4035164 h 4243212"/>
              <a:gd name="connsiteX9" fmla="*/ 1805972 w 2014020"/>
              <a:gd name="connsiteY9" fmla="*/ 4243212 h 4243212"/>
              <a:gd name="connsiteX10" fmla="*/ 208048 w 2014020"/>
              <a:gd name="connsiteY10" fmla="*/ 4243212 h 4243212"/>
              <a:gd name="connsiteX11" fmla="*/ 0 w 2014020"/>
              <a:gd name="connsiteY11" fmla="*/ 4035164 h 4243212"/>
              <a:gd name="connsiteX12" fmla="*/ 0 w 2014020"/>
              <a:gd name="connsiteY12" fmla="*/ 208048 h 4243212"/>
              <a:gd name="connsiteX13" fmla="*/ 208048 w 2014020"/>
              <a:gd name="connsiteY13" fmla="*/ 0 h 42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14020" h="4243212">
                <a:moveTo>
                  <a:pt x="1784276" y="93715"/>
                </a:moveTo>
                <a:cubicBezTo>
                  <a:pt x="1748673" y="93715"/>
                  <a:pt x="1719811" y="122577"/>
                  <a:pt x="1719811" y="158180"/>
                </a:cubicBezTo>
                <a:cubicBezTo>
                  <a:pt x="1719811" y="193783"/>
                  <a:pt x="1748673" y="222645"/>
                  <a:pt x="1784276" y="222645"/>
                </a:cubicBezTo>
                <a:cubicBezTo>
                  <a:pt x="1819879" y="222645"/>
                  <a:pt x="1848741" y="193783"/>
                  <a:pt x="1848741" y="158180"/>
                </a:cubicBezTo>
                <a:cubicBezTo>
                  <a:pt x="1848741" y="122577"/>
                  <a:pt x="1819879" y="93715"/>
                  <a:pt x="1784276" y="93715"/>
                </a:cubicBezTo>
                <a:close/>
                <a:moveTo>
                  <a:pt x="208048" y="0"/>
                </a:moveTo>
                <a:lnTo>
                  <a:pt x="1805972" y="0"/>
                </a:lnTo>
                <a:cubicBezTo>
                  <a:pt x="1920874" y="0"/>
                  <a:pt x="2014020" y="93146"/>
                  <a:pt x="2014020" y="208048"/>
                </a:cubicBezTo>
                <a:lnTo>
                  <a:pt x="2014020" y="4035164"/>
                </a:lnTo>
                <a:cubicBezTo>
                  <a:pt x="2014020" y="4150066"/>
                  <a:pt x="1920874" y="4243212"/>
                  <a:pt x="1805972" y="4243212"/>
                </a:cubicBezTo>
                <a:lnTo>
                  <a:pt x="208048" y="4243212"/>
                </a:lnTo>
                <a:cubicBezTo>
                  <a:pt x="93146" y="4243212"/>
                  <a:pt x="0" y="4150066"/>
                  <a:pt x="0" y="4035164"/>
                </a:cubicBezTo>
                <a:lnTo>
                  <a:pt x="0" y="208048"/>
                </a:lnTo>
                <a:cubicBezTo>
                  <a:pt x="0" y="93146"/>
                  <a:pt x="93146" y="0"/>
                  <a:pt x="208048"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4" name="Picture Placeholder 52">
            <a:extLst>
              <a:ext uri="{FF2B5EF4-FFF2-40B4-BE49-F238E27FC236}">
                <a16:creationId xmlns:a16="http://schemas.microsoft.com/office/drawing/2014/main" id="{EF5342BF-7B84-4F5A-BBF6-8E0D19A13540}"/>
              </a:ext>
            </a:extLst>
          </p:cNvPr>
          <p:cNvSpPr>
            <a:spLocks noGrp="1"/>
          </p:cNvSpPr>
          <p:nvPr>
            <p:ph type="pic" sz="quarter" idx="13" hasCustomPrompt="1"/>
          </p:nvPr>
        </p:nvSpPr>
        <p:spPr>
          <a:xfrm>
            <a:off x="9106694" y="2093829"/>
            <a:ext cx="1558602" cy="3293838"/>
          </a:xfrm>
          <a:custGeom>
            <a:avLst/>
            <a:gdLst>
              <a:gd name="connsiteX0" fmla="*/ 1658827 w 2019989"/>
              <a:gd name="connsiteY0" fmla="*/ 77676 h 4271535"/>
              <a:gd name="connsiteX1" fmla="*/ 1591416 w 2019989"/>
              <a:gd name="connsiteY1" fmla="*/ 122359 h 4271535"/>
              <a:gd name="connsiteX2" fmla="*/ 1585667 w 2019989"/>
              <a:gd name="connsiteY2" fmla="*/ 150836 h 4271535"/>
              <a:gd name="connsiteX3" fmla="*/ 1585667 w 2019989"/>
              <a:gd name="connsiteY3" fmla="*/ 150835 h 4271535"/>
              <a:gd name="connsiteX4" fmla="*/ 1585667 w 2019989"/>
              <a:gd name="connsiteY4" fmla="*/ 150836 h 4271535"/>
              <a:gd name="connsiteX5" fmla="*/ 1585667 w 2019989"/>
              <a:gd name="connsiteY5" fmla="*/ 150836 h 4271535"/>
              <a:gd name="connsiteX6" fmla="*/ 1591416 w 2019989"/>
              <a:gd name="connsiteY6" fmla="*/ 179312 h 4271535"/>
              <a:gd name="connsiteX7" fmla="*/ 1658827 w 2019989"/>
              <a:gd name="connsiteY7" fmla="*/ 223995 h 4271535"/>
              <a:gd name="connsiteX8" fmla="*/ 1789238 w 2019989"/>
              <a:gd name="connsiteY8" fmla="*/ 223996 h 4271535"/>
              <a:gd name="connsiteX9" fmla="*/ 1789564 w 2019989"/>
              <a:gd name="connsiteY9" fmla="*/ 224131 h 4271535"/>
              <a:gd name="connsiteX10" fmla="*/ 1789890 w 2019989"/>
              <a:gd name="connsiteY10" fmla="*/ 223996 h 4271535"/>
              <a:gd name="connsiteX11" fmla="*/ 1850167 w 2019989"/>
              <a:gd name="connsiteY11" fmla="*/ 223996 h 4271535"/>
              <a:gd name="connsiteX12" fmla="*/ 1923327 w 2019989"/>
              <a:gd name="connsiteY12" fmla="*/ 150836 h 4271535"/>
              <a:gd name="connsiteX13" fmla="*/ 1923328 w 2019989"/>
              <a:gd name="connsiteY13" fmla="*/ 150836 h 4271535"/>
              <a:gd name="connsiteX14" fmla="*/ 1850168 w 2019989"/>
              <a:gd name="connsiteY14" fmla="*/ 77676 h 4271535"/>
              <a:gd name="connsiteX15" fmla="*/ 208665 w 2019989"/>
              <a:gd name="connsiteY15" fmla="*/ 0 h 4271535"/>
              <a:gd name="connsiteX16" fmla="*/ 1811324 w 2019989"/>
              <a:gd name="connsiteY16" fmla="*/ 0 h 4271535"/>
              <a:gd name="connsiteX17" fmla="*/ 2019989 w 2019989"/>
              <a:gd name="connsiteY17" fmla="*/ 209437 h 4271535"/>
              <a:gd name="connsiteX18" fmla="*/ 2019989 w 2019989"/>
              <a:gd name="connsiteY18" fmla="*/ 4062098 h 4271535"/>
              <a:gd name="connsiteX19" fmla="*/ 1811324 w 2019989"/>
              <a:gd name="connsiteY19" fmla="*/ 4271535 h 4271535"/>
              <a:gd name="connsiteX20" fmla="*/ 208665 w 2019989"/>
              <a:gd name="connsiteY20" fmla="*/ 4271535 h 4271535"/>
              <a:gd name="connsiteX21" fmla="*/ 0 w 2019989"/>
              <a:gd name="connsiteY21" fmla="*/ 4062098 h 4271535"/>
              <a:gd name="connsiteX22" fmla="*/ 0 w 2019989"/>
              <a:gd name="connsiteY22" fmla="*/ 209437 h 4271535"/>
              <a:gd name="connsiteX23" fmla="*/ 208665 w 2019989"/>
              <a:gd name="connsiteY23" fmla="*/ 0 h 427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19989" h="4271535">
                <a:moveTo>
                  <a:pt x="1658827" y="77676"/>
                </a:moveTo>
                <a:cubicBezTo>
                  <a:pt x="1628523" y="77676"/>
                  <a:pt x="1602523" y="96101"/>
                  <a:pt x="1591416" y="122359"/>
                </a:cubicBezTo>
                <a:lnTo>
                  <a:pt x="1585667" y="150836"/>
                </a:lnTo>
                <a:lnTo>
                  <a:pt x="1585667" y="150835"/>
                </a:lnTo>
                <a:lnTo>
                  <a:pt x="1585667" y="150836"/>
                </a:lnTo>
                <a:lnTo>
                  <a:pt x="1585667" y="150836"/>
                </a:lnTo>
                <a:lnTo>
                  <a:pt x="1591416" y="179312"/>
                </a:lnTo>
                <a:cubicBezTo>
                  <a:pt x="1602523" y="205570"/>
                  <a:pt x="1628523" y="223995"/>
                  <a:pt x="1658827" y="223995"/>
                </a:cubicBezTo>
                <a:lnTo>
                  <a:pt x="1789238" y="223996"/>
                </a:lnTo>
                <a:lnTo>
                  <a:pt x="1789564" y="224131"/>
                </a:lnTo>
                <a:lnTo>
                  <a:pt x="1789890" y="223996"/>
                </a:lnTo>
                <a:lnTo>
                  <a:pt x="1850167" y="223996"/>
                </a:lnTo>
                <a:cubicBezTo>
                  <a:pt x="1890572" y="223996"/>
                  <a:pt x="1923327" y="191241"/>
                  <a:pt x="1923327" y="150836"/>
                </a:cubicBezTo>
                <a:lnTo>
                  <a:pt x="1923328" y="150836"/>
                </a:lnTo>
                <a:cubicBezTo>
                  <a:pt x="1923328" y="110431"/>
                  <a:pt x="1890573" y="77676"/>
                  <a:pt x="1850168" y="77676"/>
                </a:cubicBezTo>
                <a:close/>
                <a:moveTo>
                  <a:pt x="208665" y="0"/>
                </a:moveTo>
                <a:lnTo>
                  <a:pt x="1811324" y="0"/>
                </a:lnTo>
                <a:cubicBezTo>
                  <a:pt x="1926567" y="0"/>
                  <a:pt x="2019989" y="93768"/>
                  <a:pt x="2019989" y="209437"/>
                </a:cubicBezTo>
                <a:lnTo>
                  <a:pt x="2019989" y="4062098"/>
                </a:lnTo>
                <a:cubicBezTo>
                  <a:pt x="2019989" y="4177767"/>
                  <a:pt x="1926567" y="4271535"/>
                  <a:pt x="1811324" y="4271535"/>
                </a:cubicBezTo>
                <a:lnTo>
                  <a:pt x="208665" y="4271535"/>
                </a:lnTo>
                <a:cubicBezTo>
                  <a:pt x="93422" y="4271535"/>
                  <a:pt x="0" y="4177767"/>
                  <a:pt x="0" y="4062098"/>
                </a:cubicBezTo>
                <a:lnTo>
                  <a:pt x="0" y="209437"/>
                </a:lnTo>
                <a:cubicBezTo>
                  <a:pt x="0" y="93768"/>
                  <a:pt x="93422" y="0"/>
                  <a:pt x="208665" y="0"/>
                </a:cubicBez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
        <p:nvSpPr>
          <p:cNvPr id="5" name="Picture Placeholder 54">
            <a:extLst>
              <a:ext uri="{FF2B5EF4-FFF2-40B4-BE49-F238E27FC236}">
                <a16:creationId xmlns:a16="http://schemas.microsoft.com/office/drawing/2014/main" id="{47E36813-127F-474C-990F-A2EF2ADA7DDF}"/>
              </a:ext>
            </a:extLst>
          </p:cNvPr>
          <p:cNvSpPr>
            <a:spLocks noGrp="1"/>
          </p:cNvSpPr>
          <p:nvPr>
            <p:ph type="pic" sz="quarter" idx="10" hasCustomPrompt="1"/>
          </p:nvPr>
        </p:nvSpPr>
        <p:spPr>
          <a:xfrm>
            <a:off x="4108450" y="2447925"/>
            <a:ext cx="1446678" cy="2586136"/>
          </a:xfrm>
          <a:prstGeom prst="rect">
            <a:avLst/>
          </a:prstGeom>
          <a:solidFill>
            <a:schemeClr val="accent1"/>
          </a:solidFill>
        </p:spPr>
        <p:txBody>
          <a:bodyPr tIns="25200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6" name="Picture Placeholder 56">
            <a:extLst>
              <a:ext uri="{FF2B5EF4-FFF2-40B4-BE49-F238E27FC236}">
                <a16:creationId xmlns:a16="http://schemas.microsoft.com/office/drawing/2014/main" id="{7A57136A-8576-442D-B332-7F0D79900E01}"/>
              </a:ext>
            </a:extLst>
          </p:cNvPr>
          <p:cNvSpPr>
            <a:spLocks noGrp="1"/>
          </p:cNvSpPr>
          <p:nvPr>
            <p:ph type="pic" sz="quarter" idx="11" hasCustomPrompt="1"/>
          </p:nvPr>
        </p:nvSpPr>
        <p:spPr>
          <a:xfrm>
            <a:off x="1624151" y="2136515"/>
            <a:ext cx="1382758" cy="3145152"/>
          </a:xfrm>
          <a:custGeom>
            <a:avLst/>
            <a:gdLst>
              <a:gd name="connsiteX0" fmla="*/ 0 w 2366010"/>
              <a:gd name="connsiteY0" fmla="*/ 244787 h 5124450"/>
              <a:gd name="connsiteX1" fmla="*/ 244787 w 2366010"/>
              <a:gd name="connsiteY1" fmla="*/ 0 h 5124450"/>
              <a:gd name="connsiteX2" fmla="*/ 2121223 w 2366010"/>
              <a:gd name="connsiteY2" fmla="*/ 0 h 5124450"/>
              <a:gd name="connsiteX3" fmla="*/ 2366010 w 2366010"/>
              <a:gd name="connsiteY3" fmla="*/ 244787 h 5124450"/>
              <a:gd name="connsiteX4" fmla="*/ 2366010 w 2366010"/>
              <a:gd name="connsiteY4" fmla="*/ 4879663 h 5124450"/>
              <a:gd name="connsiteX5" fmla="*/ 2121223 w 2366010"/>
              <a:gd name="connsiteY5" fmla="*/ 5124450 h 5124450"/>
              <a:gd name="connsiteX6" fmla="*/ 244787 w 2366010"/>
              <a:gd name="connsiteY6" fmla="*/ 5124450 h 5124450"/>
              <a:gd name="connsiteX7" fmla="*/ 0 w 2366010"/>
              <a:gd name="connsiteY7" fmla="*/ 4879663 h 5124450"/>
              <a:gd name="connsiteX8" fmla="*/ 0 w 2366010"/>
              <a:gd name="connsiteY8" fmla="*/ 244787 h 5124450"/>
              <a:gd name="connsiteX0" fmla="*/ 0 w 2366010"/>
              <a:gd name="connsiteY0" fmla="*/ 244793 h 5124456"/>
              <a:gd name="connsiteX1" fmla="*/ 244787 w 2366010"/>
              <a:gd name="connsiteY1" fmla="*/ 6 h 5124456"/>
              <a:gd name="connsiteX2" fmla="*/ 659130 w 2366010"/>
              <a:gd name="connsiteY2" fmla="*/ 186696 h 5124456"/>
              <a:gd name="connsiteX3" fmla="*/ 2121223 w 2366010"/>
              <a:gd name="connsiteY3" fmla="*/ 6 h 5124456"/>
              <a:gd name="connsiteX4" fmla="*/ 2366010 w 2366010"/>
              <a:gd name="connsiteY4" fmla="*/ 244793 h 5124456"/>
              <a:gd name="connsiteX5" fmla="*/ 2366010 w 2366010"/>
              <a:gd name="connsiteY5" fmla="*/ 4879669 h 5124456"/>
              <a:gd name="connsiteX6" fmla="*/ 2121223 w 2366010"/>
              <a:gd name="connsiteY6" fmla="*/ 5124456 h 5124456"/>
              <a:gd name="connsiteX7" fmla="*/ 244787 w 2366010"/>
              <a:gd name="connsiteY7" fmla="*/ 5124456 h 5124456"/>
              <a:gd name="connsiteX8" fmla="*/ 0 w 2366010"/>
              <a:gd name="connsiteY8" fmla="*/ 4879669 h 5124456"/>
              <a:gd name="connsiteX9" fmla="*/ 0 w 2366010"/>
              <a:gd name="connsiteY9" fmla="*/ 244793 h 5124456"/>
              <a:gd name="connsiteX0" fmla="*/ 0 w 2366010"/>
              <a:gd name="connsiteY0" fmla="*/ 244794 h 5124457"/>
              <a:gd name="connsiteX1" fmla="*/ 244787 w 2366010"/>
              <a:gd name="connsiteY1" fmla="*/ 7 h 5124457"/>
              <a:gd name="connsiteX2" fmla="*/ 659130 w 2366010"/>
              <a:gd name="connsiteY2" fmla="*/ 186697 h 5124457"/>
              <a:gd name="connsiteX3" fmla="*/ 2121223 w 2366010"/>
              <a:gd name="connsiteY3" fmla="*/ 7 h 5124457"/>
              <a:gd name="connsiteX4" fmla="*/ 2366010 w 2366010"/>
              <a:gd name="connsiteY4" fmla="*/ 244794 h 5124457"/>
              <a:gd name="connsiteX5" fmla="*/ 2366010 w 2366010"/>
              <a:gd name="connsiteY5" fmla="*/ 4879670 h 5124457"/>
              <a:gd name="connsiteX6" fmla="*/ 2121223 w 2366010"/>
              <a:gd name="connsiteY6" fmla="*/ 5124457 h 5124457"/>
              <a:gd name="connsiteX7" fmla="*/ 244787 w 2366010"/>
              <a:gd name="connsiteY7" fmla="*/ 5124457 h 5124457"/>
              <a:gd name="connsiteX8" fmla="*/ 0 w 2366010"/>
              <a:gd name="connsiteY8" fmla="*/ 4879670 h 5124457"/>
              <a:gd name="connsiteX9" fmla="*/ 0 w 2366010"/>
              <a:gd name="connsiteY9" fmla="*/ 244794 h 5124457"/>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6591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3683 h 5133346"/>
              <a:gd name="connsiteX1" fmla="*/ 244787 w 2366010"/>
              <a:gd name="connsiteY1" fmla="*/ 8896 h 5133346"/>
              <a:gd name="connsiteX2" fmla="*/ 502920 w 2366010"/>
              <a:gd name="connsiteY2" fmla="*/ 50807 h 5133346"/>
              <a:gd name="connsiteX3" fmla="*/ 735330 w 2366010"/>
              <a:gd name="connsiteY3" fmla="*/ 195586 h 5133346"/>
              <a:gd name="connsiteX4" fmla="*/ 2121223 w 2366010"/>
              <a:gd name="connsiteY4" fmla="*/ 8896 h 5133346"/>
              <a:gd name="connsiteX5" fmla="*/ 2366010 w 2366010"/>
              <a:gd name="connsiteY5" fmla="*/ 253683 h 5133346"/>
              <a:gd name="connsiteX6" fmla="*/ 2366010 w 2366010"/>
              <a:gd name="connsiteY6" fmla="*/ 4888559 h 5133346"/>
              <a:gd name="connsiteX7" fmla="*/ 2121223 w 2366010"/>
              <a:gd name="connsiteY7" fmla="*/ 5133346 h 5133346"/>
              <a:gd name="connsiteX8" fmla="*/ 244787 w 2366010"/>
              <a:gd name="connsiteY8" fmla="*/ 5133346 h 5133346"/>
              <a:gd name="connsiteX9" fmla="*/ 0 w 2366010"/>
              <a:gd name="connsiteY9" fmla="*/ 4888559 h 5133346"/>
              <a:gd name="connsiteX10" fmla="*/ 0 w 2366010"/>
              <a:gd name="connsiteY10" fmla="*/ 253683 h 5133346"/>
              <a:gd name="connsiteX0" fmla="*/ 0 w 2366010"/>
              <a:gd name="connsiteY0" fmla="*/ 259704 h 5139367"/>
              <a:gd name="connsiteX1" fmla="*/ 244787 w 2366010"/>
              <a:gd name="connsiteY1" fmla="*/ 14917 h 5139367"/>
              <a:gd name="connsiteX2" fmla="*/ 499110 w 2366010"/>
              <a:gd name="connsiteY2" fmla="*/ 30158 h 5139367"/>
              <a:gd name="connsiteX3" fmla="*/ 735330 w 2366010"/>
              <a:gd name="connsiteY3" fmla="*/ 201607 h 5139367"/>
              <a:gd name="connsiteX4" fmla="*/ 2121223 w 2366010"/>
              <a:gd name="connsiteY4" fmla="*/ 14917 h 5139367"/>
              <a:gd name="connsiteX5" fmla="*/ 2366010 w 2366010"/>
              <a:gd name="connsiteY5" fmla="*/ 259704 h 5139367"/>
              <a:gd name="connsiteX6" fmla="*/ 2366010 w 2366010"/>
              <a:gd name="connsiteY6" fmla="*/ 4894580 h 5139367"/>
              <a:gd name="connsiteX7" fmla="*/ 2121223 w 2366010"/>
              <a:gd name="connsiteY7" fmla="*/ 5139367 h 5139367"/>
              <a:gd name="connsiteX8" fmla="*/ 244787 w 2366010"/>
              <a:gd name="connsiteY8" fmla="*/ 5139367 h 5139367"/>
              <a:gd name="connsiteX9" fmla="*/ 0 w 2366010"/>
              <a:gd name="connsiteY9" fmla="*/ 4894580 h 5139367"/>
              <a:gd name="connsiteX10" fmla="*/ 0 w 2366010"/>
              <a:gd name="connsiteY10" fmla="*/ 259704 h 5139367"/>
              <a:gd name="connsiteX0" fmla="*/ 0 w 2366010"/>
              <a:gd name="connsiteY0" fmla="*/ 255334 h 5134997"/>
              <a:gd name="connsiteX1" fmla="*/ 244787 w 2366010"/>
              <a:gd name="connsiteY1" fmla="*/ 10547 h 5134997"/>
              <a:gd name="connsiteX2" fmla="*/ 499110 w 2366010"/>
              <a:gd name="connsiteY2" fmla="*/ 25788 h 5134997"/>
              <a:gd name="connsiteX3" fmla="*/ 735330 w 2366010"/>
              <a:gd name="connsiteY3" fmla="*/ 19723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5334 h 5134997"/>
              <a:gd name="connsiteX1" fmla="*/ 244787 w 2366010"/>
              <a:gd name="connsiteY1" fmla="*/ 10547 h 5134997"/>
              <a:gd name="connsiteX2" fmla="*/ 499110 w 2366010"/>
              <a:gd name="connsiteY2" fmla="*/ 25788 h 5134997"/>
              <a:gd name="connsiteX3" fmla="*/ 731520 w 2366010"/>
              <a:gd name="connsiteY3" fmla="*/ 193427 h 5134997"/>
              <a:gd name="connsiteX4" fmla="*/ 2121223 w 2366010"/>
              <a:gd name="connsiteY4" fmla="*/ 10547 h 5134997"/>
              <a:gd name="connsiteX5" fmla="*/ 2366010 w 2366010"/>
              <a:gd name="connsiteY5" fmla="*/ 255334 h 5134997"/>
              <a:gd name="connsiteX6" fmla="*/ 2366010 w 2366010"/>
              <a:gd name="connsiteY6" fmla="*/ 4890210 h 5134997"/>
              <a:gd name="connsiteX7" fmla="*/ 2121223 w 2366010"/>
              <a:gd name="connsiteY7" fmla="*/ 5134997 h 5134997"/>
              <a:gd name="connsiteX8" fmla="*/ 244787 w 2366010"/>
              <a:gd name="connsiteY8" fmla="*/ 5134997 h 5134997"/>
              <a:gd name="connsiteX9" fmla="*/ 0 w 2366010"/>
              <a:gd name="connsiteY9" fmla="*/ 4890210 h 5134997"/>
              <a:gd name="connsiteX10" fmla="*/ 0 w 2366010"/>
              <a:gd name="connsiteY10" fmla="*/ 255334 h 5134997"/>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152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8273 h 5137936"/>
              <a:gd name="connsiteX1" fmla="*/ 244787 w 2366010"/>
              <a:gd name="connsiteY1" fmla="*/ 13486 h 5137936"/>
              <a:gd name="connsiteX2" fmla="*/ 510540 w 2366010"/>
              <a:gd name="connsiteY2" fmla="*/ 17297 h 5137936"/>
              <a:gd name="connsiteX3" fmla="*/ 739140 w 2366010"/>
              <a:gd name="connsiteY3" fmla="*/ 196366 h 5137936"/>
              <a:gd name="connsiteX4" fmla="*/ 2121223 w 2366010"/>
              <a:gd name="connsiteY4" fmla="*/ 13486 h 5137936"/>
              <a:gd name="connsiteX5" fmla="*/ 2366010 w 2366010"/>
              <a:gd name="connsiteY5" fmla="*/ 258273 h 5137936"/>
              <a:gd name="connsiteX6" fmla="*/ 2366010 w 2366010"/>
              <a:gd name="connsiteY6" fmla="*/ 4893149 h 5137936"/>
              <a:gd name="connsiteX7" fmla="*/ 2121223 w 2366010"/>
              <a:gd name="connsiteY7" fmla="*/ 5137936 h 5137936"/>
              <a:gd name="connsiteX8" fmla="*/ 244787 w 2366010"/>
              <a:gd name="connsiteY8" fmla="*/ 5137936 h 5137936"/>
              <a:gd name="connsiteX9" fmla="*/ 0 w 2366010"/>
              <a:gd name="connsiteY9" fmla="*/ 4893149 h 5137936"/>
              <a:gd name="connsiteX10" fmla="*/ 0 w 2366010"/>
              <a:gd name="connsiteY10" fmla="*/ 258273 h 5137936"/>
              <a:gd name="connsiteX0" fmla="*/ 0 w 2366010"/>
              <a:gd name="connsiteY0" fmla="*/ 251685 h 5131348"/>
              <a:gd name="connsiteX1" fmla="*/ 244787 w 2366010"/>
              <a:gd name="connsiteY1" fmla="*/ 6898 h 5131348"/>
              <a:gd name="connsiteX2" fmla="*/ 510540 w 2366010"/>
              <a:gd name="connsiteY2" fmla="*/ 10709 h 5131348"/>
              <a:gd name="connsiteX3" fmla="*/ 73914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1685 h 5131348"/>
              <a:gd name="connsiteX1" fmla="*/ 244787 w 2366010"/>
              <a:gd name="connsiteY1" fmla="*/ 6898 h 5131348"/>
              <a:gd name="connsiteX2" fmla="*/ 510540 w 2366010"/>
              <a:gd name="connsiteY2" fmla="*/ 10709 h 5131348"/>
              <a:gd name="connsiteX3" fmla="*/ 727710 w 2366010"/>
              <a:gd name="connsiteY3" fmla="*/ 189778 h 5131348"/>
              <a:gd name="connsiteX4" fmla="*/ 2121223 w 2366010"/>
              <a:gd name="connsiteY4" fmla="*/ 6898 h 5131348"/>
              <a:gd name="connsiteX5" fmla="*/ 2366010 w 2366010"/>
              <a:gd name="connsiteY5" fmla="*/ 251685 h 5131348"/>
              <a:gd name="connsiteX6" fmla="*/ 2366010 w 2366010"/>
              <a:gd name="connsiteY6" fmla="*/ 4886561 h 5131348"/>
              <a:gd name="connsiteX7" fmla="*/ 2121223 w 2366010"/>
              <a:gd name="connsiteY7" fmla="*/ 5131348 h 5131348"/>
              <a:gd name="connsiteX8" fmla="*/ 244787 w 2366010"/>
              <a:gd name="connsiteY8" fmla="*/ 5131348 h 5131348"/>
              <a:gd name="connsiteX9" fmla="*/ 0 w 2366010"/>
              <a:gd name="connsiteY9" fmla="*/ 4886561 h 5131348"/>
              <a:gd name="connsiteX10" fmla="*/ 0 w 2366010"/>
              <a:gd name="connsiteY10" fmla="*/ 251685 h 5131348"/>
              <a:gd name="connsiteX0" fmla="*/ 0 w 2366010"/>
              <a:gd name="connsiteY0" fmla="*/ 255624 h 5135287"/>
              <a:gd name="connsiteX1" fmla="*/ 244787 w 2366010"/>
              <a:gd name="connsiteY1" fmla="*/ 10837 h 5135287"/>
              <a:gd name="connsiteX2" fmla="*/ 520700 w 2366010"/>
              <a:gd name="connsiteY2" fmla="*/ 7028 h 5135287"/>
              <a:gd name="connsiteX3" fmla="*/ 727710 w 2366010"/>
              <a:gd name="connsiteY3" fmla="*/ 193717 h 5135287"/>
              <a:gd name="connsiteX4" fmla="*/ 2121223 w 2366010"/>
              <a:gd name="connsiteY4" fmla="*/ 10837 h 5135287"/>
              <a:gd name="connsiteX5" fmla="*/ 2366010 w 2366010"/>
              <a:gd name="connsiteY5" fmla="*/ 255624 h 5135287"/>
              <a:gd name="connsiteX6" fmla="*/ 2366010 w 2366010"/>
              <a:gd name="connsiteY6" fmla="*/ 4890500 h 5135287"/>
              <a:gd name="connsiteX7" fmla="*/ 2121223 w 2366010"/>
              <a:gd name="connsiteY7" fmla="*/ 5135287 h 5135287"/>
              <a:gd name="connsiteX8" fmla="*/ 244787 w 2366010"/>
              <a:gd name="connsiteY8" fmla="*/ 5135287 h 5135287"/>
              <a:gd name="connsiteX9" fmla="*/ 0 w 2366010"/>
              <a:gd name="connsiteY9" fmla="*/ 4890500 h 5135287"/>
              <a:gd name="connsiteX10" fmla="*/ 0 w 2366010"/>
              <a:gd name="connsiteY10" fmla="*/ 255624 h 5135287"/>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2121223 w 2366010"/>
              <a:gd name="connsiteY4" fmla="*/ 11860 h 5136310"/>
              <a:gd name="connsiteX5" fmla="*/ 2366010 w 2366010"/>
              <a:gd name="connsiteY5" fmla="*/ 256647 h 5136310"/>
              <a:gd name="connsiteX6" fmla="*/ 2366010 w 2366010"/>
              <a:gd name="connsiteY6" fmla="*/ 4891523 h 5136310"/>
              <a:gd name="connsiteX7" fmla="*/ 2121223 w 2366010"/>
              <a:gd name="connsiteY7" fmla="*/ 5136310 h 5136310"/>
              <a:gd name="connsiteX8" fmla="*/ 244787 w 2366010"/>
              <a:gd name="connsiteY8" fmla="*/ 5136310 h 5136310"/>
              <a:gd name="connsiteX9" fmla="*/ 0 w 2366010"/>
              <a:gd name="connsiteY9" fmla="*/ 4891523 h 5136310"/>
              <a:gd name="connsiteX10" fmla="*/ 0 w 2366010"/>
              <a:gd name="connsiteY10"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2381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2121223 w 2366010"/>
              <a:gd name="connsiteY5" fmla="*/ 11860 h 5136310"/>
              <a:gd name="connsiteX6" fmla="*/ 2366010 w 2366010"/>
              <a:gd name="connsiteY6" fmla="*/ 256647 h 5136310"/>
              <a:gd name="connsiteX7" fmla="*/ 2366010 w 2366010"/>
              <a:gd name="connsiteY7" fmla="*/ 4891523 h 5136310"/>
              <a:gd name="connsiteX8" fmla="*/ 2121223 w 2366010"/>
              <a:gd name="connsiteY8" fmla="*/ 5136310 h 5136310"/>
              <a:gd name="connsiteX9" fmla="*/ 244787 w 2366010"/>
              <a:gd name="connsiteY9" fmla="*/ 5136310 h 5136310"/>
              <a:gd name="connsiteX10" fmla="*/ 0 w 2366010"/>
              <a:gd name="connsiteY10" fmla="*/ 4891523 h 5136310"/>
              <a:gd name="connsiteX11" fmla="*/ 0 w 2366010"/>
              <a:gd name="connsiteY11"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58153 w 2366010"/>
              <a:gd name="connsiteY5" fmla="*/ 1375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5773 w 2366010"/>
              <a:gd name="connsiteY5" fmla="*/ 17823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73393 w 2366010"/>
              <a:gd name="connsiteY5" fmla="*/ 21125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6647 h 5136310"/>
              <a:gd name="connsiteX1" fmla="*/ 237167 w 2366010"/>
              <a:gd name="connsiteY1" fmla="*/ 9320 h 5136310"/>
              <a:gd name="connsiteX2" fmla="*/ 520700 w 2366010"/>
              <a:gd name="connsiteY2" fmla="*/ 8051 h 5136310"/>
              <a:gd name="connsiteX3" fmla="*/ 727710 w 2366010"/>
              <a:gd name="connsiteY3" fmla="*/ 194740 h 5136310"/>
              <a:gd name="connsiteX4" fmla="*/ 1364453 w 2366010"/>
              <a:gd name="connsiteY4" fmla="*/ 196013 h 5136310"/>
              <a:gd name="connsiteX5" fmla="*/ 1760693 w 2366010"/>
              <a:gd name="connsiteY5" fmla="*/ 188393 h 5136310"/>
              <a:gd name="connsiteX6" fmla="*/ 2121223 w 2366010"/>
              <a:gd name="connsiteY6" fmla="*/ 11860 h 5136310"/>
              <a:gd name="connsiteX7" fmla="*/ 2366010 w 2366010"/>
              <a:gd name="connsiteY7" fmla="*/ 256647 h 5136310"/>
              <a:gd name="connsiteX8" fmla="*/ 2366010 w 2366010"/>
              <a:gd name="connsiteY8" fmla="*/ 4891523 h 5136310"/>
              <a:gd name="connsiteX9" fmla="*/ 2121223 w 2366010"/>
              <a:gd name="connsiteY9" fmla="*/ 5136310 h 5136310"/>
              <a:gd name="connsiteX10" fmla="*/ 244787 w 2366010"/>
              <a:gd name="connsiteY10" fmla="*/ 5136310 h 5136310"/>
              <a:gd name="connsiteX11" fmla="*/ 0 w 2366010"/>
              <a:gd name="connsiteY11" fmla="*/ 4891523 h 5136310"/>
              <a:gd name="connsiteX12" fmla="*/ 0 w 2366010"/>
              <a:gd name="connsiteY12" fmla="*/ 256647 h 5136310"/>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58231 h 5137894"/>
              <a:gd name="connsiteX1" fmla="*/ 237167 w 2366010"/>
              <a:gd name="connsiteY1" fmla="*/ 10904 h 5137894"/>
              <a:gd name="connsiteX2" fmla="*/ 520700 w 2366010"/>
              <a:gd name="connsiteY2" fmla="*/ 9635 h 5137894"/>
              <a:gd name="connsiteX3" fmla="*/ 727710 w 2366010"/>
              <a:gd name="connsiteY3" fmla="*/ 196324 h 5137894"/>
              <a:gd name="connsiteX4" fmla="*/ 1364453 w 2366010"/>
              <a:gd name="connsiteY4" fmla="*/ 197597 h 5137894"/>
              <a:gd name="connsiteX5" fmla="*/ 1760693 w 2366010"/>
              <a:gd name="connsiteY5" fmla="*/ 189977 h 5137894"/>
              <a:gd name="connsiteX6" fmla="*/ 1877533 w 2366010"/>
              <a:gd name="connsiteY6" fmla="*/ 37577 h 5137894"/>
              <a:gd name="connsiteX7" fmla="*/ 2121223 w 2366010"/>
              <a:gd name="connsiteY7" fmla="*/ 13444 h 5137894"/>
              <a:gd name="connsiteX8" fmla="*/ 2366010 w 2366010"/>
              <a:gd name="connsiteY8" fmla="*/ 258231 h 5137894"/>
              <a:gd name="connsiteX9" fmla="*/ 2366010 w 2366010"/>
              <a:gd name="connsiteY9" fmla="*/ 4893107 h 5137894"/>
              <a:gd name="connsiteX10" fmla="*/ 2121223 w 2366010"/>
              <a:gd name="connsiteY10" fmla="*/ 5137894 h 5137894"/>
              <a:gd name="connsiteX11" fmla="*/ 244787 w 2366010"/>
              <a:gd name="connsiteY11" fmla="*/ 5137894 h 5137894"/>
              <a:gd name="connsiteX12" fmla="*/ 0 w 2366010"/>
              <a:gd name="connsiteY12" fmla="*/ 4893107 h 5137894"/>
              <a:gd name="connsiteX13" fmla="*/ 0 w 2366010"/>
              <a:gd name="connsiteY13" fmla="*/ 258231 h 5137894"/>
              <a:gd name="connsiteX0" fmla="*/ 0 w 2366010"/>
              <a:gd name="connsiteY0" fmla="*/ 263996 h 5143659"/>
              <a:gd name="connsiteX1" fmla="*/ 237167 w 2366010"/>
              <a:gd name="connsiteY1" fmla="*/ 16669 h 5143659"/>
              <a:gd name="connsiteX2" fmla="*/ 520700 w 2366010"/>
              <a:gd name="connsiteY2" fmla="*/ 15400 h 5143659"/>
              <a:gd name="connsiteX3" fmla="*/ 727710 w 2366010"/>
              <a:gd name="connsiteY3" fmla="*/ 202089 h 5143659"/>
              <a:gd name="connsiteX4" fmla="*/ 1364453 w 2366010"/>
              <a:gd name="connsiteY4" fmla="*/ 203362 h 5143659"/>
              <a:gd name="connsiteX5" fmla="*/ 1760693 w 2366010"/>
              <a:gd name="connsiteY5" fmla="*/ 195742 h 5143659"/>
              <a:gd name="connsiteX6" fmla="*/ 1864833 w 2366010"/>
              <a:gd name="connsiteY6" fmla="*/ 25562 h 5143659"/>
              <a:gd name="connsiteX7" fmla="*/ 2121223 w 2366010"/>
              <a:gd name="connsiteY7" fmla="*/ 19209 h 5143659"/>
              <a:gd name="connsiteX8" fmla="*/ 2366010 w 2366010"/>
              <a:gd name="connsiteY8" fmla="*/ 263996 h 5143659"/>
              <a:gd name="connsiteX9" fmla="*/ 2366010 w 2366010"/>
              <a:gd name="connsiteY9" fmla="*/ 4898872 h 5143659"/>
              <a:gd name="connsiteX10" fmla="*/ 2121223 w 2366010"/>
              <a:gd name="connsiteY10" fmla="*/ 5143659 h 5143659"/>
              <a:gd name="connsiteX11" fmla="*/ 244787 w 2366010"/>
              <a:gd name="connsiteY11" fmla="*/ 5143659 h 5143659"/>
              <a:gd name="connsiteX12" fmla="*/ 0 w 2366010"/>
              <a:gd name="connsiteY12" fmla="*/ 4898872 h 5143659"/>
              <a:gd name="connsiteX13" fmla="*/ 0 w 2366010"/>
              <a:gd name="connsiteY13" fmla="*/ 263996 h 5143659"/>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364453 w 2366010"/>
              <a:gd name="connsiteY4" fmla="*/ 196014 h 5136311"/>
              <a:gd name="connsiteX5" fmla="*/ 1760693 w 2366010"/>
              <a:gd name="connsiteY5" fmla="*/ 188394 h 5136311"/>
              <a:gd name="connsiteX6" fmla="*/ 1864833 w 2366010"/>
              <a:gd name="connsiteY6" fmla="*/ 18214 h 5136311"/>
              <a:gd name="connsiteX7" fmla="*/ 2121223 w 2366010"/>
              <a:gd name="connsiteY7" fmla="*/ 11861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6069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58309 h 5137972"/>
              <a:gd name="connsiteX1" fmla="*/ 237167 w 2366010"/>
              <a:gd name="connsiteY1" fmla="*/ 10982 h 5137972"/>
              <a:gd name="connsiteX2" fmla="*/ 520700 w 2366010"/>
              <a:gd name="connsiteY2" fmla="*/ 9713 h 5137972"/>
              <a:gd name="connsiteX3" fmla="*/ 727710 w 2366010"/>
              <a:gd name="connsiteY3" fmla="*/ 196402 h 5137972"/>
              <a:gd name="connsiteX4" fmla="*/ 1364453 w 2366010"/>
              <a:gd name="connsiteY4" fmla="*/ 197675 h 5137972"/>
              <a:gd name="connsiteX5" fmla="*/ 1753073 w 2366010"/>
              <a:gd name="connsiteY5" fmla="*/ 190055 h 5137972"/>
              <a:gd name="connsiteX6" fmla="*/ 1864833 w 2366010"/>
              <a:gd name="connsiteY6" fmla="*/ 19875 h 5137972"/>
              <a:gd name="connsiteX7" fmla="*/ 2121223 w 2366010"/>
              <a:gd name="connsiteY7" fmla="*/ 13522 h 5137972"/>
              <a:gd name="connsiteX8" fmla="*/ 2366010 w 2366010"/>
              <a:gd name="connsiteY8" fmla="*/ 258309 h 5137972"/>
              <a:gd name="connsiteX9" fmla="*/ 2366010 w 2366010"/>
              <a:gd name="connsiteY9" fmla="*/ 4893185 h 5137972"/>
              <a:gd name="connsiteX10" fmla="*/ 2121223 w 2366010"/>
              <a:gd name="connsiteY10" fmla="*/ 5137972 h 5137972"/>
              <a:gd name="connsiteX11" fmla="*/ 244787 w 2366010"/>
              <a:gd name="connsiteY11" fmla="*/ 5137972 h 5137972"/>
              <a:gd name="connsiteX12" fmla="*/ 0 w 2366010"/>
              <a:gd name="connsiteY12" fmla="*/ 4893185 h 5137972"/>
              <a:gd name="connsiteX13" fmla="*/ 0 w 2366010"/>
              <a:gd name="connsiteY13" fmla="*/ 258309 h 5137972"/>
              <a:gd name="connsiteX0" fmla="*/ 0 w 2366010"/>
              <a:gd name="connsiteY0" fmla="*/ 260632 h 5140295"/>
              <a:gd name="connsiteX1" fmla="*/ 237167 w 2366010"/>
              <a:gd name="connsiteY1" fmla="*/ 13305 h 5140295"/>
              <a:gd name="connsiteX2" fmla="*/ 520700 w 2366010"/>
              <a:gd name="connsiteY2" fmla="*/ 12036 h 5140295"/>
              <a:gd name="connsiteX3" fmla="*/ 727710 w 2366010"/>
              <a:gd name="connsiteY3" fmla="*/ 198725 h 5140295"/>
              <a:gd name="connsiteX4" fmla="*/ 1364453 w 2366010"/>
              <a:gd name="connsiteY4" fmla="*/ 199998 h 5140295"/>
              <a:gd name="connsiteX5" fmla="*/ 1753073 w 2366010"/>
              <a:gd name="connsiteY5" fmla="*/ 192378 h 5140295"/>
              <a:gd name="connsiteX6" fmla="*/ 1857213 w 2366010"/>
              <a:gd name="connsiteY6" fmla="*/ 14578 h 5140295"/>
              <a:gd name="connsiteX7" fmla="*/ 2121223 w 2366010"/>
              <a:gd name="connsiteY7" fmla="*/ 15845 h 5140295"/>
              <a:gd name="connsiteX8" fmla="*/ 2366010 w 2366010"/>
              <a:gd name="connsiteY8" fmla="*/ 260632 h 5140295"/>
              <a:gd name="connsiteX9" fmla="*/ 2366010 w 2366010"/>
              <a:gd name="connsiteY9" fmla="*/ 4895508 h 5140295"/>
              <a:gd name="connsiteX10" fmla="*/ 2121223 w 2366010"/>
              <a:gd name="connsiteY10" fmla="*/ 5140295 h 5140295"/>
              <a:gd name="connsiteX11" fmla="*/ 244787 w 2366010"/>
              <a:gd name="connsiteY11" fmla="*/ 5140295 h 5140295"/>
              <a:gd name="connsiteX12" fmla="*/ 0 w 2366010"/>
              <a:gd name="connsiteY12" fmla="*/ 4895508 h 5140295"/>
              <a:gd name="connsiteX13" fmla="*/ 0 w 2366010"/>
              <a:gd name="connsiteY13" fmla="*/ 260632 h 5140295"/>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59044 h 5138707"/>
              <a:gd name="connsiteX1" fmla="*/ 237167 w 2366010"/>
              <a:gd name="connsiteY1" fmla="*/ 11717 h 5138707"/>
              <a:gd name="connsiteX2" fmla="*/ 520700 w 2366010"/>
              <a:gd name="connsiteY2" fmla="*/ 10448 h 5138707"/>
              <a:gd name="connsiteX3" fmla="*/ 727710 w 2366010"/>
              <a:gd name="connsiteY3" fmla="*/ 197137 h 5138707"/>
              <a:gd name="connsiteX4" fmla="*/ 1364453 w 2366010"/>
              <a:gd name="connsiteY4" fmla="*/ 198410 h 5138707"/>
              <a:gd name="connsiteX5" fmla="*/ 1753073 w 2366010"/>
              <a:gd name="connsiteY5" fmla="*/ 190790 h 5138707"/>
              <a:gd name="connsiteX6" fmla="*/ 1857213 w 2366010"/>
              <a:gd name="connsiteY6" fmla="*/ 12990 h 5138707"/>
              <a:gd name="connsiteX7" fmla="*/ 2121223 w 2366010"/>
              <a:gd name="connsiteY7" fmla="*/ 14257 h 5138707"/>
              <a:gd name="connsiteX8" fmla="*/ 2366010 w 2366010"/>
              <a:gd name="connsiteY8" fmla="*/ 259044 h 5138707"/>
              <a:gd name="connsiteX9" fmla="*/ 2366010 w 2366010"/>
              <a:gd name="connsiteY9" fmla="*/ 4893920 h 5138707"/>
              <a:gd name="connsiteX10" fmla="*/ 2121223 w 2366010"/>
              <a:gd name="connsiteY10" fmla="*/ 5138707 h 5138707"/>
              <a:gd name="connsiteX11" fmla="*/ 244787 w 2366010"/>
              <a:gd name="connsiteY11" fmla="*/ 5138707 h 5138707"/>
              <a:gd name="connsiteX12" fmla="*/ 0 w 2366010"/>
              <a:gd name="connsiteY12" fmla="*/ 4893920 h 5138707"/>
              <a:gd name="connsiteX13" fmla="*/ 0 w 2366010"/>
              <a:gd name="connsiteY13" fmla="*/ 259044 h 5138707"/>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3073 w 2366010"/>
              <a:gd name="connsiteY5" fmla="*/ 193915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2169 h 5141832"/>
              <a:gd name="connsiteX1" fmla="*/ 237167 w 2366010"/>
              <a:gd name="connsiteY1" fmla="*/ 14842 h 5141832"/>
              <a:gd name="connsiteX2" fmla="*/ 520700 w 2366010"/>
              <a:gd name="connsiteY2" fmla="*/ 13573 h 5141832"/>
              <a:gd name="connsiteX3" fmla="*/ 727710 w 2366010"/>
              <a:gd name="connsiteY3" fmla="*/ 200262 h 5141832"/>
              <a:gd name="connsiteX4" fmla="*/ 1364453 w 2366010"/>
              <a:gd name="connsiteY4" fmla="*/ 201535 h 5141832"/>
              <a:gd name="connsiteX5" fmla="*/ 1755613 w 2366010"/>
              <a:gd name="connsiteY5" fmla="*/ 186299 h 5141832"/>
              <a:gd name="connsiteX6" fmla="*/ 1857213 w 2366010"/>
              <a:gd name="connsiteY6" fmla="*/ 16115 h 5141832"/>
              <a:gd name="connsiteX7" fmla="*/ 2121223 w 2366010"/>
              <a:gd name="connsiteY7" fmla="*/ 17382 h 5141832"/>
              <a:gd name="connsiteX8" fmla="*/ 2366010 w 2366010"/>
              <a:gd name="connsiteY8" fmla="*/ 262169 h 5141832"/>
              <a:gd name="connsiteX9" fmla="*/ 2366010 w 2366010"/>
              <a:gd name="connsiteY9" fmla="*/ 4897045 h 5141832"/>
              <a:gd name="connsiteX10" fmla="*/ 2121223 w 2366010"/>
              <a:gd name="connsiteY10" fmla="*/ 5141832 h 5141832"/>
              <a:gd name="connsiteX11" fmla="*/ 244787 w 2366010"/>
              <a:gd name="connsiteY11" fmla="*/ 5141832 h 5141832"/>
              <a:gd name="connsiteX12" fmla="*/ 0 w 2366010"/>
              <a:gd name="connsiteY12" fmla="*/ 4897045 h 5141832"/>
              <a:gd name="connsiteX13" fmla="*/ 0 w 2366010"/>
              <a:gd name="connsiteY13" fmla="*/ 262169 h 5141832"/>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1383 h 5141046"/>
              <a:gd name="connsiteX1" fmla="*/ 237167 w 2366010"/>
              <a:gd name="connsiteY1" fmla="*/ 14056 h 5141046"/>
              <a:gd name="connsiteX2" fmla="*/ 520700 w 2366010"/>
              <a:gd name="connsiteY2" fmla="*/ 12787 h 5141046"/>
              <a:gd name="connsiteX3" fmla="*/ 727710 w 2366010"/>
              <a:gd name="connsiteY3" fmla="*/ 199476 h 5141046"/>
              <a:gd name="connsiteX4" fmla="*/ 1364453 w 2366010"/>
              <a:gd name="connsiteY4" fmla="*/ 200749 h 5141046"/>
              <a:gd name="connsiteX5" fmla="*/ 1755613 w 2366010"/>
              <a:gd name="connsiteY5" fmla="*/ 185513 h 5141046"/>
              <a:gd name="connsiteX6" fmla="*/ 1857213 w 2366010"/>
              <a:gd name="connsiteY6" fmla="*/ 15329 h 5141046"/>
              <a:gd name="connsiteX7" fmla="*/ 2121223 w 2366010"/>
              <a:gd name="connsiteY7" fmla="*/ 16596 h 5141046"/>
              <a:gd name="connsiteX8" fmla="*/ 2366010 w 2366010"/>
              <a:gd name="connsiteY8" fmla="*/ 261383 h 5141046"/>
              <a:gd name="connsiteX9" fmla="*/ 2366010 w 2366010"/>
              <a:gd name="connsiteY9" fmla="*/ 4896259 h 5141046"/>
              <a:gd name="connsiteX10" fmla="*/ 2121223 w 2366010"/>
              <a:gd name="connsiteY10" fmla="*/ 5141046 h 5141046"/>
              <a:gd name="connsiteX11" fmla="*/ 244787 w 2366010"/>
              <a:gd name="connsiteY11" fmla="*/ 5141046 h 5141046"/>
              <a:gd name="connsiteX12" fmla="*/ 0 w 2366010"/>
              <a:gd name="connsiteY12" fmla="*/ 4896259 h 5141046"/>
              <a:gd name="connsiteX13" fmla="*/ 0 w 2366010"/>
              <a:gd name="connsiteY13" fmla="*/ 261383 h 5141046"/>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6517 h 5146180"/>
              <a:gd name="connsiteX1" fmla="*/ 237167 w 2366010"/>
              <a:gd name="connsiteY1" fmla="*/ 19190 h 5146180"/>
              <a:gd name="connsiteX2" fmla="*/ 520700 w 2366010"/>
              <a:gd name="connsiteY2" fmla="*/ 17921 h 5146180"/>
              <a:gd name="connsiteX3" fmla="*/ 727710 w 2366010"/>
              <a:gd name="connsiteY3" fmla="*/ 204610 h 5146180"/>
              <a:gd name="connsiteX4" fmla="*/ 1364453 w 2366010"/>
              <a:gd name="connsiteY4" fmla="*/ 205883 h 5146180"/>
              <a:gd name="connsiteX5" fmla="*/ 1755613 w 2366010"/>
              <a:gd name="connsiteY5" fmla="*/ 190647 h 5146180"/>
              <a:gd name="connsiteX6" fmla="*/ 1857213 w 2366010"/>
              <a:gd name="connsiteY6" fmla="*/ 20463 h 5146180"/>
              <a:gd name="connsiteX7" fmla="*/ 2133923 w 2366010"/>
              <a:gd name="connsiteY7" fmla="*/ 14114 h 5146180"/>
              <a:gd name="connsiteX8" fmla="*/ 2366010 w 2366010"/>
              <a:gd name="connsiteY8" fmla="*/ 266517 h 5146180"/>
              <a:gd name="connsiteX9" fmla="*/ 2366010 w 2366010"/>
              <a:gd name="connsiteY9" fmla="*/ 4901393 h 5146180"/>
              <a:gd name="connsiteX10" fmla="*/ 2121223 w 2366010"/>
              <a:gd name="connsiteY10" fmla="*/ 5146180 h 5146180"/>
              <a:gd name="connsiteX11" fmla="*/ 244787 w 2366010"/>
              <a:gd name="connsiteY11" fmla="*/ 5146180 h 5146180"/>
              <a:gd name="connsiteX12" fmla="*/ 0 w 2366010"/>
              <a:gd name="connsiteY12" fmla="*/ 4901393 h 5146180"/>
              <a:gd name="connsiteX13" fmla="*/ 0 w 2366010"/>
              <a:gd name="connsiteY13" fmla="*/ 266517 h 5146180"/>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364453 w 2366010"/>
              <a:gd name="connsiteY4" fmla="*/ 207009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5613 w 2366010"/>
              <a:gd name="connsiteY5" fmla="*/ 191773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67643 h 5147306"/>
              <a:gd name="connsiteX1" fmla="*/ 237167 w 2366010"/>
              <a:gd name="connsiteY1" fmla="*/ 20316 h 5147306"/>
              <a:gd name="connsiteX2" fmla="*/ 520700 w 2366010"/>
              <a:gd name="connsiteY2" fmla="*/ 19047 h 5147306"/>
              <a:gd name="connsiteX3" fmla="*/ 727710 w 2366010"/>
              <a:gd name="connsiteY3" fmla="*/ 205736 h 5147306"/>
              <a:gd name="connsiteX4" fmla="*/ 1274918 w 2366010"/>
              <a:gd name="connsiteY4" fmla="*/ 205105 h 5147306"/>
              <a:gd name="connsiteX5" fmla="*/ 1753708 w 2366010"/>
              <a:gd name="connsiteY5" fmla="*/ 189869 h 5147306"/>
              <a:gd name="connsiteX6" fmla="*/ 1857213 w 2366010"/>
              <a:gd name="connsiteY6" fmla="*/ 21589 h 5147306"/>
              <a:gd name="connsiteX7" fmla="*/ 2133923 w 2366010"/>
              <a:gd name="connsiteY7" fmla="*/ 15240 h 5147306"/>
              <a:gd name="connsiteX8" fmla="*/ 2366010 w 2366010"/>
              <a:gd name="connsiteY8" fmla="*/ 267643 h 5147306"/>
              <a:gd name="connsiteX9" fmla="*/ 2366010 w 2366010"/>
              <a:gd name="connsiteY9" fmla="*/ 4902519 h 5147306"/>
              <a:gd name="connsiteX10" fmla="*/ 2121223 w 2366010"/>
              <a:gd name="connsiteY10" fmla="*/ 5147306 h 5147306"/>
              <a:gd name="connsiteX11" fmla="*/ 244787 w 2366010"/>
              <a:gd name="connsiteY11" fmla="*/ 5147306 h 5147306"/>
              <a:gd name="connsiteX12" fmla="*/ 0 w 2366010"/>
              <a:gd name="connsiteY12" fmla="*/ 4902519 h 5147306"/>
              <a:gd name="connsiteX13" fmla="*/ 0 w 2366010"/>
              <a:gd name="connsiteY13" fmla="*/ 267643 h 5147306"/>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3708 w 2366010"/>
              <a:gd name="connsiteY5" fmla="*/ 178874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27710 w 2366010"/>
              <a:gd name="connsiteY3" fmla="*/ 194741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 name="connsiteX0" fmla="*/ 0 w 2366010"/>
              <a:gd name="connsiteY0" fmla="*/ 256648 h 5136311"/>
              <a:gd name="connsiteX1" fmla="*/ 237167 w 2366010"/>
              <a:gd name="connsiteY1" fmla="*/ 9321 h 5136311"/>
              <a:gd name="connsiteX2" fmla="*/ 520700 w 2366010"/>
              <a:gd name="connsiteY2" fmla="*/ 8052 h 5136311"/>
              <a:gd name="connsiteX3" fmla="*/ 732790 w 2366010"/>
              <a:gd name="connsiteY3" fmla="*/ 189664 h 5136311"/>
              <a:gd name="connsiteX4" fmla="*/ 1274918 w 2366010"/>
              <a:gd name="connsiteY4" fmla="*/ 194110 h 5136311"/>
              <a:gd name="connsiteX5" fmla="*/ 1758788 w 2366010"/>
              <a:gd name="connsiteY5" fmla="*/ 173797 h 5136311"/>
              <a:gd name="connsiteX6" fmla="*/ 1857213 w 2366010"/>
              <a:gd name="connsiteY6" fmla="*/ 10594 h 5136311"/>
              <a:gd name="connsiteX7" fmla="*/ 2133923 w 2366010"/>
              <a:gd name="connsiteY7" fmla="*/ 4245 h 5136311"/>
              <a:gd name="connsiteX8" fmla="*/ 2366010 w 2366010"/>
              <a:gd name="connsiteY8" fmla="*/ 256648 h 5136311"/>
              <a:gd name="connsiteX9" fmla="*/ 2366010 w 2366010"/>
              <a:gd name="connsiteY9" fmla="*/ 4891524 h 5136311"/>
              <a:gd name="connsiteX10" fmla="*/ 2121223 w 2366010"/>
              <a:gd name="connsiteY10" fmla="*/ 5136311 h 5136311"/>
              <a:gd name="connsiteX11" fmla="*/ 244787 w 2366010"/>
              <a:gd name="connsiteY11" fmla="*/ 5136311 h 5136311"/>
              <a:gd name="connsiteX12" fmla="*/ 0 w 2366010"/>
              <a:gd name="connsiteY12" fmla="*/ 4891524 h 5136311"/>
              <a:gd name="connsiteX13" fmla="*/ 0 w 2366010"/>
              <a:gd name="connsiteY13" fmla="*/ 256648 h 5136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010" h="5136311">
                <a:moveTo>
                  <a:pt x="0" y="256648"/>
                </a:moveTo>
                <a:cubicBezTo>
                  <a:pt x="0" y="121456"/>
                  <a:pt x="101975" y="14401"/>
                  <a:pt x="237167" y="9321"/>
                </a:cubicBezTo>
                <a:cubicBezTo>
                  <a:pt x="333052" y="-1632"/>
                  <a:pt x="444023" y="-4013"/>
                  <a:pt x="520700" y="8052"/>
                </a:cubicBezTo>
                <a:cubicBezTo>
                  <a:pt x="570707" y="42977"/>
                  <a:pt x="486568" y="204269"/>
                  <a:pt x="732790" y="189664"/>
                </a:cubicBezTo>
                <a:cubicBezTo>
                  <a:pt x="889925" y="194321"/>
                  <a:pt x="1103918" y="196755"/>
                  <a:pt x="1274918" y="194110"/>
                </a:cubicBezTo>
                <a:cubicBezTo>
                  <a:pt x="1445918" y="191466"/>
                  <a:pt x="1661739" y="204383"/>
                  <a:pt x="1758788" y="173797"/>
                </a:cubicBezTo>
                <a:cubicBezTo>
                  <a:pt x="1855837" y="143211"/>
                  <a:pt x="1797125" y="37475"/>
                  <a:pt x="1857213" y="10594"/>
                </a:cubicBezTo>
                <a:cubicBezTo>
                  <a:pt x="1896981" y="-1049"/>
                  <a:pt x="2008907" y="688"/>
                  <a:pt x="2133923" y="4245"/>
                </a:cubicBezTo>
                <a:cubicBezTo>
                  <a:pt x="2258939" y="7802"/>
                  <a:pt x="2366010" y="121456"/>
                  <a:pt x="2366010" y="256648"/>
                </a:cubicBezTo>
                <a:lnTo>
                  <a:pt x="2366010" y="4891524"/>
                </a:lnTo>
                <a:cubicBezTo>
                  <a:pt x="2366010" y="5026716"/>
                  <a:pt x="2256415" y="5136311"/>
                  <a:pt x="2121223" y="5136311"/>
                </a:cubicBezTo>
                <a:lnTo>
                  <a:pt x="244787" y="5136311"/>
                </a:lnTo>
                <a:cubicBezTo>
                  <a:pt x="109595" y="5136311"/>
                  <a:pt x="0" y="5026716"/>
                  <a:pt x="0" y="4891524"/>
                </a:cubicBezTo>
                <a:lnTo>
                  <a:pt x="0" y="256648"/>
                </a:lnTo>
                <a:close/>
              </a:path>
            </a:pathLst>
          </a:custGeom>
          <a:solidFill>
            <a:schemeClr val="accent1"/>
          </a:solidFill>
        </p:spPr>
        <p:txBody>
          <a:bodyPr tIns="252000"/>
          <a:lstStyle>
            <a:lvl1pPr marL="0" indent="0" algn="ctr" defTabSz="914400" rtl="0" eaLnBrk="1" latinLnBrk="0" hangingPunct="1">
              <a:lnSpc>
                <a:spcPct val="90000"/>
              </a:lnSpc>
              <a:spcBef>
                <a:spcPts val="1000"/>
              </a:spcBef>
              <a:buFont typeface="Arial" panose="020B0604020202020204" pitchFamily="34" charset="0"/>
              <a:buNone/>
              <a:defRPr lang="fr-FR" sz="1800" kern="1200" dirty="0">
                <a:solidFill>
                  <a:schemeClr val="tx1"/>
                </a:solidFill>
                <a:latin typeface="Arial" panose="020B0604020202020204" pitchFamily="34" charset="0"/>
                <a:ea typeface="+mn-ea"/>
                <a:cs typeface="+mn-cs"/>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51806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y">
    <p:spTree>
      <p:nvGrpSpPr>
        <p:cNvPr id="1" name=""/>
        <p:cNvGrpSpPr/>
        <p:nvPr/>
      </p:nvGrpSpPr>
      <p:grpSpPr>
        <a:xfrm>
          <a:off x="0" y="0"/>
          <a:ext cx="0" cy="0"/>
          <a:chOff x="0" y="0"/>
          <a:chExt cx="0" cy="0"/>
        </a:xfrm>
      </p:grpSpPr>
      <p:sp>
        <p:nvSpPr>
          <p:cNvPr id="131" name="Picture Placeholder 130">
            <a:extLst>
              <a:ext uri="{FF2B5EF4-FFF2-40B4-BE49-F238E27FC236}">
                <a16:creationId xmlns:a16="http://schemas.microsoft.com/office/drawing/2014/main" id="{FECF150B-77EA-4887-8E00-9D3E66A9F00F}"/>
              </a:ext>
            </a:extLst>
          </p:cNvPr>
          <p:cNvSpPr>
            <a:spLocks noGrp="1"/>
          </p:cNvSpPr>
          <p:nvPr>
            <p:ph type="pic" sz="quarter" idx="14" hasCustomPrompt="1"/>
          </p:nvPr>
        </p:nvSpPr>
        <p:spPr>
          <a:xfrm rot="900000">
            <a:off x="-217331" y="-741899"/>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2" name="Picture Placeholder 131">
            <a:extLst>
              <a:ext uri="{FF2B5EF4-FFF2-40B4-BE49-F238E27FC236}">
                <a16:creationId xmlns:a16="http://schemas.microsoft.com/office/drawing/2014/main" id="{566FBD37-2BA1-4A77-BF18-A1BB83740C45}"/>
              </a:ext>
            </a:extLst>
          </p:cNvPr>
          <p:cNvSpPr>
            <a:spLocks noGrp="1"/>
          </p:cNvSpPr>
          <p:nvPr>
            <p:ph type="pic" sz="quarter" idx="15" hasCustomPrompt="1"/>
          </p:nvPr>
        </p:nvSpPr>
        <p:spPr>
          <a:xfrm rot="900000">
            <a:off x="2765047" y="-925697"/>
            <a:ext cx="2400369" cy="515105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3" name="Picture Placeholder 132">
            <a:extLst>
              <a:ext uri="{FF2B5EF4-FFF2-40B4-BE49-F238E27FC236}">
                <a16:creationId xmlns:a16="http://schemas.microsoft.com/office/drawing/2014/main" id="{091996E3-EF2E-439C-A4C6-315C57ABCA38}"/>
              </a:ext>
            </a:extLst>
          </p:cNvPr>
          <p:cNvSpPr>
            <a:spLocks noGrp="1"/>
          </p:cNvSpPr>
          <p:nvPr>
            <p:ph type="pic" sz="quarter" idx="16" hasCustomPrompt="1"/>
          </p:nvPr>
        </p:nvSpPr>
        <p:spPr>
          <a:xfrm rot="900000">
            <a:off x="6337644" y="-336020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4" name="Picture Placeholder 133">
            <a:extLst>
              <a:ext uri="{FF2B5EF4-FFF2-40B4-BE49-F238E27FC236}">
                <a16:creationId xmlns:a16="http://schemas.microsoft.com/office/drawing/2014/main" id="{73745553-5B35-458A-B649-6F527B2F98EC}"/>
              </a:ext>
            </a:extLst>
          </p:cNvPr>
          <p:cNvSpPr>
            <a:spLocks noGrp="1"/>
          </p:cNvSpPr>
          <p:nvPr>
            <p:ph type="pic" sz="quarter" idx="17" hasCustomPrompt="1"/>
          </p:nvPr>
        </p:nvSpPr>
        <p:spPr>
          <a:xfrm rot="900000">
            <a:off x="9509993" y="-431331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5" name="Picture Placeholder 134">
            <a:extLst>
              <a:ext uri="{FF2B5EF4-FFF2-40B4-BE49-F238E27FC236}">
                <a16:creationId xmlns:a16="http://schemas.microsoft.com/office/drawing/2014/main" id="{882D6673-30FF-421B-B530-5F7BB9B1D01D}"/>
              </a:ext>
            </a:extLst>
          </p:cNvPr>
          <p:cNvSpPr>
            <a:spLocks noGrp="1"/>
          </p:cNvSpPr>
          <p:nvPr>
            <p:ph type="pic" sz="quarter" idx="18" hasCustomPrompt="1"/>
          </p:nvPr>
        </p:nvSpPr>
        <p:spPr>
          <a:xfrm rot="900000">
            <a:off x="12118344" y="-310376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6" name="Picture Placeholder 135">
            <a:extLst>
              <a:ext uri="{FF2B5EF4-FFF2-40B4-BE49-F238E27FC236}">
                <a16:creationId xmlns:a16="http://schemas.microsoft.com/office/drawing/2014/main" id="{1ADA94DF-EBA7-4F84-8914-37E65C61026F}"/>
              </a:ext>
            </a:extLst>
          </p:cNvPr>
          <p:cNvSpPr>
            <a:spLocks noGrp="1"/>
          </p:cNvSpPr>
          <p:nvPr>
            <p:ph type="pic" sz="quarter" idx="19" hasCustomPrompt="1"/>
          </p:nvPr>
        </p:nvSpPr>
        <p:spPr>
          <a:xfrm rot="900000">
            <a:off x="8082728" y="1105734"/>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7" name="Picture Placeholder 136">
            <a:extLst>
              <a:ext uri="{FF2B5EF4-FFF2-40B4-BE49-F238E27FC236}">
                <a16:creationId xmlns:a16="http://schemas.microsoft.com/office/drawing/2014/main" id="{6D2D7FA7-D8F6-4D5E-B8BD-826050092BCC}"/>
              </a:ext>
            </a:extLst>
          </p:cNvPr>
          <p:cNvSpPr>
            <a:spLocks noGrp="1"/>
          </p:cNvSpPr>
          <p:nvPr>
            <p:ph type="pic" sz="quarter" idx="20" hasCustomPrompt="1"/>
          </p:nvPr>
        </p:nvSpPr>
        <p:spPr>
          <a:xfrm rot="900000">
            <a:off x="10696035" y="234764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8" name="Picture Placeholder 137">
            <a:extLst>
              <a:ext uri="{FF2B5EF4-FFF2-40B4-BE49-F238E27FC236}">
                <a16:creationId xmlns:a16="http://schemas.microsoft.com/office/drawing/2014/main" id="{7A776046-573F-44DE-BD2C-3607CA3963F2}"/>
              </a:ext>
            </a:extLst>
          </p:cNvPr>
          <p:cNvSpPr>
            <a:spLocks noGrp="1"/>
          </p:cNvSpPr>
          <p:nvPr>
            <p:ph type="pic" sz="quarter" idx="21" hasCustomPrompt="1"/>
          </p:nvPr>
        </p:nvSpPr>
        <p:spPr>
          <a:xfrm rot="900000">
            <a:off x="4895863" y="2073357"/>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39" name="Picture Placeholder 138">
            <a:extLst>
              <a:ext uri="{FF2B5EF4-FFF2-40B4-BE49-F238E27FC236}">
                <a16:creationId xmlns:a16="http://schemas.microsoft.com/office/drawing/2014/main" id="{2A1E453A-CEFB-491F-B378-DCD5C533BC85}"/>
              </a:ext>
            </a:extLst>
          </p:cNvPr>
          <p:cNvSpPr>
            <a:spLocks noGrp="1"/>
          </p:cNvSpPr>
          <p:nvPr>
            <p:ph type="pic" sz="quarter" idx="22" hasCustomPrompt="1"/>
          </p:nvPr>
        </p:nvSpPr>
        <p:spPr>
          <a:xfrm rot="900000">
            <a:off x="1322548" y="4497376"/>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0" name="Picture Placeholder 139">
            <a:extLst>
              <a:ext uri="{FF2B5EF4-FFF2-40B4-BE49-F238E27FC236}">
                <a16:creationId xmlns:a16="http://schemas.microsoft.com/office/drawing/2014/main" id="{01EF79B2-1202-441F-93D1-93F0676AEBD2}"/>
              </a:ext>
            </a:extLst>
          </p:cNvPr>
          <p:cNvSpPr>
            <a:spLocks noGrp="1"/>
          </p:cNvSpPr>
          <p:nvPr>
            <p:ph type="pic" sz="quarter" idx="23" hasCustomPrompt="1"/>
          </p:nvPr>
        </p:nvSpPr>
        <p:spPr>
          <a:xfrm rot="900000">
            <a:off x="-1659111" y="4688978"/>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
        <p:nvSpPr>
          <p:cNvPr id="141" name="Picture Placeholder 140">
            <a:extLst>
              <a:ext uri="{FF2B5EF4-FFF2-40B4-BE49-F238E27FC236}">
                <a16:creationId xmlns:a16="http://schemas.microsoft.com/office/drawing/2014/main" id="{95D9DBE6-F4E3-4E22-91C7-3D4B2DDCCE29}"/>
              </a:ext>
            </a:extLst>
          </p:cNvPr>
          <p:cNvSpPr>
            <a:spLocks noGrp="1"/>
          </p:cNvSpPr>
          <p:nvPr>
            <p:ph type="pic" sz="quarter" idx="24" hasCustomPrompt="1"/>
          </p:nvPr>
        </p:nvSpPr>
        <p:spPr>
          <a:xfrm rot="900000">
            <a:off x="6640944" y="6539293"/>
            <a:ext cx="2400369" cy="5145517"/>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20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34184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04" name="Picture Placeholder 103">
            <a:extLst>
              <a:ext uri="{FF2B5EF4-FFF2-40B4-BE49-F238E27FC236}">
                <a16:creationId xmlns:a16="http://schemas.microsoft.com/office/drawing/2014/main" id="{EB6FC07A-3EED-46D1-8836-B04643806DC4}"/>
              </a:ext>
            </a:extLst>
          </p:cNvPr>
          <p:cNvSpPr>
            <a:spLocks noGrp="1"/>
          </p:cNvSpPr>
          <p:nvPr>
            <p:ph type="pic" sz="quarter" idx="10" hasCustomPrompt="1"/>
          </p:nvPr>
        </p:nvSpPr>
        <p:spPr>
          <a:xfrm>
            <a:off x="9529014"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5" name="Picture Placeholder 104">
            <a:extLst>
              <a:ext uri="{FF2B5EF4-FFF2-40B4-BE49-F238E27FC236}">
                <a16:creationId xmlns:a16="http://schemas.microsoft.com/office/drawing/2014/main" id="{31EE06FA-6DBB-427B-8C16-78104D626C32}"/>
              </a:ext>
            </a:extLst>
          </p:cNvPr>
          <p:cNvSpPr>
            <a:spLocks noGrp="1"/>
          </p:cNvSpPr>
          <p:nvPr>
            <p:ph type="pic" sz="quarter" idx="11" hasCustomPrompt="1"/>
          </p:nvPr>
        </p:nvSpPr>
        <p:spPr>
          <a:xfrm>
            <a:off x="1463963"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6" name="Picture Placeholder 105">
            <a:extLst>
              <a:ext uri="{FF2B5EF4-FFF2-40B4-BE49-F238E27FC236}">
                <a16:creationId xmlns:a16="http://schemas.microsoft.com/office/drawing/2014/main" id="{B7C818D4-3B28-4361-8D2F-8CBD17E44189}"/>
              </a:ext>
            </a:extLst>
          </p:cNvPr>
          <p:cNvSpPr>
            <a:spLocks noGrp="1"/>
          </p:cNvSpPr>
          <p:nvPr>
            <p:ph type="pic" sz="quarter" idx="12" hasCustomPrompt="1"/>
          </p:nvPr>
        </p:nvSpPr>
        <p:spPr>
          <a:xfrm>
            <a:off x="5496488" y="3115725"/>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7" name="Picture Placeholder 106">
            <a:extLst>
              <a:ext uri="{FF2B5EF4-FFF2-40B4-BE49-F238E27FC236}">
                <a16:creationId xmlns:a16="http://schemas.microsoft.com/office/drawing/2014/main" id="{7400DAC4-4A0D-44AA-BB9F-9010A269BC99}"/>
              </a:ext>
            </a:extLst>
          </p:cNvPr>
          <p:cNvSpPr>
            <a:spLocks noGrp="1"/>
          </p:cNvSpPr>
          <p:nvPr>
            <p:ph type="pic" sz="quarter" idx="13" hasCustomPrompt="1"/>
          </p:nvPr>
        </p:nvSpPr>
        <p:spPr>
          <a:xfrm>
            <a:off x="348064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108" name="Picture Placeholder 107">
            <a:extLst>
              <a:ext uri="{FF2B5EF4-FFF2-40B4-BE49-F238E27FC236}">
                <a16:creationId xmlns:a16="http://schemas.microsoft.com/office/drawing/2014/main" id="{D3444D8E-42E6-456A-8F7D-EF39576914D6}"/>
              </a:ext>
            </a:extLst>
          </p:cNvPr>
          <p:cNvSpPr>
            <a:spLocks noGrp="1"/>
          </p:cNvSpPr>
          <p:nvPr>
            <p:ph type="pic" sz="quarter" idx="14" hasCustomPrompt="1"/>
          </p:nvPr>
        </p:nvSpPr>
        <p:spPr>
          <a:xfrm>
            <a:off x="7512890" y="2533492"/>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408487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AA9078A-D85C-41F4-B3EC-EC4130DB44F1}"/>
              </a:ext>
            </a:extLst>
          </p:cNvPr>
          <p:cNvSpPr>
            <a:spLocks noGrp="1"/>
          </p:cNvSpPr>
          <p:nvPr>
            <p:ph type="pic" sz="quarter" idx="12" hasCustomPrompt="1"/>
          </p:nvPr>
        </p:nvSpPr>
        <p:spPr>
          <a:xfrm>
            <a:off x="3694976" y="947660"/>
            <a:ext cx="6552804" cy="4918912"/>
          </a:xfrm>
          <a:custGeom>
            <a:avLst/>
            <a:gdLst>
              <a:gd name="connsiteX0" fmla="*/ 129810 w 6552804"/>
              <a:gd name="connsiteY0" fmla="*/ 0 h 4918912"/>
              <a:gd name="connsiteX1" fmla="*/ 6422994 w 6552804"/>
              <a:gd name="connsiteY1" fmla="*/ 0 h 4918912"/>
              <a:gd name="connsiteX2" fmla="*/ 6552804 w 6552804"/>
              <a:gd name="connsiteY2" fmla="*/ 129810 h 4918912"/>
              <a:gd name="connsiteX3" fmla="*/ 6552804 w 6552804"/>
              <a:gd name="connsiteY3" fmla="*/ 4789102 h 4918912"/>
              <a:gd name="connsiteX4" fmla="*/ 6422994 w 6552804"/>
              <a:gd name="connsiteY4" fmla="*/ 4918912 h 4918912"/>
              <a:gd name="connsiteX5" fmla="*/ 522911 w 6552804"/>
              <a:gd name="connsiteY5" fmla="*/ 4918912 h 4918912"/>
              <a:gd name="connsiteX6" fmla="*/ 522911 w 6552804"/>
              <a:gd name="connsiteY6" fmla="*/ 1297467 h 4918912"/>
              <a:gd name="connsiteX7" fmla="*/ 265250 w 6552804"/>
              <a:gd name="connsiteY7" fmla="*/ 1039806 h 4918912"/>
              <a:gd name="connsiteX8" fmla="*/ 0 w 6552804"/>
              <a:gd name="connsiteY8" fmla="*/ 1039806 h 4918912"/>
              <a:gd name="connsiteX9" fmla="*/ 0 w 6552804"/>
              <a:gd name="connsiteY9" fmla="*/ 129810 h 4918912"/>
              <a:gd name="connsiteX10" fmla="*/ 129810 w 6552804"/>
              <a:gd name="connsiteY10" fmla="*/ 0 h 491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2804" h="4918912">
                <a:moveTo>
                  <a:pt x="129810" y="0"/>
                </a:moveTo>
                <a:lnTo>
                  <a:pt x="6422994" y="0"/>
                </a:lnTo>
                <a:cubicBezTo>
                  <a:pt x="6494686" y="0"/>
                  <a:pt x="6552804" y="58118"/>
                  <a:pt x="6552804" y="129810"/>
                </a:cubicBezTo>
                <a:lnTo>
                  <a:pt x="6552804" y="4789102"/>
                </a:lnTo>
                <a:cubicBezTo>
                  <a:pt x="6552804" y="4860794"/>
                  <a:pt x="6494686" y="4918912"/>
                  <a:pt x="6422994" y="4918912"/>
                </a:cubicBezTo>
                <a:lnTo>
                  <a:pt x="522911" y="4918912"/>
                </a:lnTo>
                <a:lnTo>
                  <a:pt x="522911" y="1297467"/>
                </a:lnTo>
                <a:cubicBezTo>
                  <a:pt x="522911" y="1155165"/>
                  <a:pt x="407552" y="1039806"/>
                  <a:pt x="265250" y="1039806"/>
                </a:cubicBezTo>
                <a:lnTo>
                  <a:pt x="0" y="1039806"/>
                </a:lnTo>
                <a:lnTo>
                  <a:pt x="0" y="129810"/>
                </a:lnTo>
                <a:cubicBezTo>
                  <a:pt x="0" y="58118"/>
                  <a:pt x="58118" y="0"/>
                  <a:pt x="129810" y="0"/>
                </a:cubicBezTo>
                <a:close/>
              </a:path>
            </a:pathLst>
          </a:cu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
        <p:nvSpPr>
          <p:cNvPr id="20" name="Picture Placeholder 19">
            <a:extLst>
              <a:ext uri="{FF2B5EF4-FFF2-40B4-BE49-F238E27FC236}">
                <a16:creationId xmlns:a16="http://schemas.microsoft.com/office/drawing/2014/main" id="{0D6AD3FB-F786-4F0D-8B7C-59007505234D}"/>
              </a:ext>
            </a:extLst>
          </p:cNvPr>
          <p:cNvSpPr>
            <a:spLocks noGrp="1"/>
          </p:cNvSpPr>
          <p:nvPr>
            <p:ph type="pic" sz="quarter" idx="11" hasCustomPrompt="1"/>
          </p:nvPr>
        </p:nvSpPr>
        <p:spPr>
          <a:xfrm>
            <a:off x="1819645" y="2096051"/>
            <a:ext cx="2288996" cy="4958824"/>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033641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3" name="Picture Placeholder 62">
            <a:extLst>
              <a:ext uri="{FF2B5EF4-FFF2-40B4-BE49-F238E27FC236}">
                <a16:creationId xmlns:a16="http://schemas.microsoft.com/office/drawing/2014/main" id="{5F7A1BD5-6457-45E0-A708-4A1BBE749033}"/>
              </a:ext>
            </a:extLst>
          </p:cNvPr>
          <p:cNvSpPr>
            <a:spLocks noGrp="1"/>
          </p:cNvSpPr>
          <p:nvPr>
            <p:ph type="pic" sz="quarter" idx="12" hasCustomPrompt="1"/>
          </p:nvPr>
        </p:nvSpPr>
        <p:spPr>
          <a:xfrm>
            <a:off x="3907149" y="2303227"/>
            <a:ext cx="5760000" cy="3232954"/>
          </a:xfrm>
          <a:custGeom>
            <a:avLst/>
            <a:gdLst>
              <a:gd name="connsiteX0" fmla="*/ 85318 w 5760000"/>
              <a:gd name="connsiteY0" fmla="*/ 0 h 3232954"/>
              <a:gd name="connsiteX1" fmla="*/ 5674682 w 5760000"/>
              <a:gd name="connsiteY1" fmla="*/ 0 h 3232954"/>
              <a:gd name="connsiteX2" fmla="*/ 5760000 w 5760000"/>
              <a:gd name="connsiteY2" fmla="*/ 85318 h 3232954"/>
              <a:gd name="connsiteX3" fmla="*/ 5760000 w 5760000"/>
              <a:gd name="connsiteY3" fmla="*/ 1364550 h 3232954"/>
              <a:gd name="connsiteX4" fmla="*/ 5665047 w 5760000"/>
              <a:gd name="connsiteY4" fmla="*/ 1364550 h 3232954"/>
              <a:gd name="connsiteX5" fmla="*/ 5529270 w 5760000"/>
              <a:gd name="connsiteY5" fmla="*/ 1500327 h 3232954"/>
              <a:gd name="connsiteX6" fmla="*/ 5529270 w 5760000"/>
              <a:gd name="connsiteY6" fmla="*/ 3232954 h 3232954"/>
              <a:gd name="connsiteX7" fmla="*/ 1340988 w 5760000"/>
              <a:gd name="connsiteY7" fmla="*/ 3232954 h 3232954"/>
              <a:gd name="connsiteX8" fmla="*/ 1340988 w 5760000"/>
              <a:gd name="connsiteY8" fmla="*/ 990681 h 3232954"/>
              <a:gd name="connsiteX9" fmla="*/ 1145754 w 5760000"/>
              <a:gd name="connsiteY9" fmla="*/ 795447 h 3232954"/>
              <a:gd name="connsiteX10" fmla="*/ 0 w 5760000"/>
              <a:gd name="connsiteY10" fmla="*/ 795447 h 3232954"/>
              <a:gd name="connsiteX11" fmla="*/ 0 w 5760000"/>
              <a:gd name="connsiteY11" fmla="*/ 85318 h 3232954"/>
              <a:gd name="connsiteX12" fmla="*/ 85318 w 5760000"/>
              <a:gd name="connsiteY12" fmla="*/ 0 h 323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0000" h="3232954">
                <a:moveTo>
                  <a:pt x="85318" y="0"/>
                </a:moveTo>
                <a:lnTo>
                  <a:pt x="5674682" y="0"/>
                </a:lnTo>
                <a:cubicBezTo>
                  <a:pt x="5721802" y="0"/>
                  <a:pt x="5760000" y="38198"/>
                  <a:pt x="5760000" y="85318"/>
                </a:cubicBezTo>
                <a:lnTo>
                  <a:pt x="5760000" y="1364550"/>
                </a:lnTo>
                <a:lnTo>
                  <a:pt x="5665047" y="1364550"/>
                </a:lnTo>
                <a:cubicBezTo>
                  <a:pt x="5590059" y="1364550"/>
                  <a:pt x="5529270" y="1425339"/>
                  <a:pt x="5529270" y="1500327"/>
                </a:cubicBezTo>
                <a:lnTo>
                  <a:pt x="5529270" y="3232954"/>
                </a:lnTo>
                <a:lnTo>
                  <a:pt x="1340988" y="3232954"/>
                </a:lnTo>
                <a:lnTo>
                  <a:pt x="1340988" y="990681"/>
                </a:lnTo>
                <a:cubicBezTo>
                  <a:pt x="1340988" y="882856"/>
                  <a:pt x="1253579" y="795447"/>
                  <a:pt x="1145754" y="795447"/>
                </a:cubicBezTo>
                <a:lnTo>
                  <a:pt x="0" y="795447"/>
                </a:lnTo>
                <a:lnTo>
                  <a:pt x="0" y="85318"/>
                </a:lnTo>
                <a:cubicBezTo>
                  <a:pt x="0" y="38198"/>
                  <a:pt x="38198" y="0"/>
                  <a:pt x="85318"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1" name="Picture Placeholder 30">
            <a:extLst>
              <a:ext uri="{FF2B5EF4-FFF2-40B4-BE49-F238E27FC236}">
                <a16:creationId xmlns:a16="http://schemas.microsoft.com/office/drawing/2014/main" id="{CC8CE266-3DEB-4C78-BCDA-C78BFAF071FF}"/>
              </a:ext>
            </a:extLst>
          </p:cNvPr>
          <p:cNvSpPr>
            <a:spLocks noGrp="1"/>
          </p:cNvSpPr>
          <p:nvPr>
            <p:ph type="pic" sz="quarter" idx="10" hasCustomPrompt="1"/>
          </p:nvPr>
        </p:nvSpPr>
        <p:spPr>
          <a:xfrm>
            <a:off x="9488168" y="3725213"/>
            <a:ext cx="1084260" cy="234669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DAF32B45-098D-4B25-A23F-92B38466B0C9}"/>
              </a:ext>
            </a:extLst>
          </p:cNvPr>
          <p:cNvSpPr>
            <a:spLocks noGrp="1"/>
          </p:cNvSpPr>
          <p:nvPr>
            <p:ph type="pic" sz="quarter" idx="11" hasCustomPrompt="1"/>
          </p:nvPr>
        </p:nvSpPr>
        <p:spPr>
          <a:xfrm>
            <a:off x="1445629" y="3244730"/>
            <a:ext cx="3648203" cy="2738552"/>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968796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4" name="Picture Placeholder 83">
            <a:extLst>
              <a:ext uri="{FF2B5EF4-FFF2-40B4-BE49-F238E27FC236}">
                <a16:creationId xmlns:a16="http://schemas.microsoft.com/office/drawing/2014/main" id="{EBDDB84D-2CA4-4525-A778-166ABD0F2B28}"/>
              </a:ext>
            </a:extLst>
          </p:cNvPr>
          <p:cNvSpPr>
            <a:spLocks noGrp="1"/>
          </p:cNvSpPr>
          <p:nvPr>
            <p:ph type="pic" sz="quarter" idx="12" hasCustomPrompt="1"/>
          </p:nvPr>
        </p:nvSpPr>
        <p:spPr>
          <a:xfrm>
            <a:off x="3907149" y="1931074"/>
            <a:ext cx="6401180" cy="3592833"/>
          </a:xfrm>
          <a:custGeom>
            <a:avLst/>
            <a:gdLst>
              <a:gd name="connsiteX0" fmla="*/ 94815 w 6401180"/>
              <a:gd name="connsiteY0" fmla="*/ 0 h 3592833"/>
              <a:gd name="connsiteX1" fmla="*/ 6306365 w 6401180"/>
              <a:gd name="connsiteY1" fmla="*/ 0 h 3592833"/>
              <a:gd name="connsiteX2" fmla="*/ 6401180 w 6401180"/>
              <a:gd name="connsiteY2" fmla="*/ 94815 h 3592833"/>
              <a:gd name="connsiteX3" fmla="*/ 6401180 w 6401180"/>
              <a:gd name="connsiteY3" fmla="*/ 1495216 h 3592833"/>
              <a:gd name="connsiteX4" fmla="*/ 6080579 w 6401180"/>
              <a:gd name="connsiteY4" fmla="*/ 1495216 h 3592833"/>
              <a:gd name="connsiteX5" fmla="*/ 5943322 w 6401180"/>
              <a:gd name="connsiteY5" fmla="*/ 1632473 h 3592833"/>
              <a:gd name="connsiteX6" fmla="*/ 5943322 w 6401180"/>
              <a:gd name="connsiteY6" fmla="*/ 3592833 h 3592833"/>
              <a:gd name="connsiteX7" fmla="*/ 1493005 w 6401180"/>
              <a:gd name="connsiteY7" fmla="*/ 3592833 h 3592833"/>
              <a:gd name="connsiteX8" fmla="*/ 1493005 w 6401180"/>
              <a:gd name="connsiteY8" fmla="*/ 1090363 h 3592833"/>
              <a:gd name="connsiteX9" fmla="*/ 1270511 w 6401180"/>
              <a:gd name="connsiteY9" fmla="*/ 867869 h 3592833"/>
              <a:gd name="connsiteX10" fmla="*/ 0 w 6401180"/>
              <a:gd name="connsiteY10" fmla="*/ 867869 h 3592833"/>
              <a:gd name="connsiteX11" fmla="*/ 0 w 6401180"/>
              <a:gd name="connsiteY11" fmla="*/ 94815 h 3592833"/>
              <a:gd name="connsiteX12" fmla="*/ 94815 w 6401180"/>
              <a:gd name="connsiteY12" fmla="*/ 0 h 359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01180" h="3592833">
                <a:moveTo>
                  <a:pt x="94815" y="0"/>
                </a:moveTo>
                <a:lnTo>
                  <a:pt x="6306365" y="0"/>
                </a:lnTo>
                <a:cubicBezTo>
                  <a:pt x="6358730" y="0"/>
                  <a:pt x="6401180" y="42450"/>
                  <a:pt x="6401180" y="94815"/>
                </a:cubicBezTo>
                <a:lnTo>
                  <a:pt x="6401180" y="1495216"/>
                </a:lnTo>
                <a:lnTo>
                  <a:pt x="6080579" y="1495216"/>
                </a:lnTo>
                <a:cubicBezTo>
                  <a:pt x="6004774" y="1495216"/>
                  <a:pt x="5943322" y="1556668"/>
                  <a:pt x="5943322" y="1632473"/>
                </a:cubicBezTo>
                <a:lnTo>
                  <a:pt x="5943322" y="3592833"/>
                </a:lnTo>
                <a:lnTo>
                  <a:pt x="1493005" y="3592833"/>
                </a:lnTo>
                <a:lnTo>
                  <a:pt x="1493005" y="1090363"/>
                </a:lnTo>
                <a:cubicBezTo>
                  <a:pt x="1493005" y="967483"/>
                  <a:pt x="1393391" y="867869"/>
                  <a:pt x="1270511" y="867869"/>
                </a:cubicBezTo>
                <a:lnTo>
                  <a:pt x="0" y="867869"/>
                </a:lnTo>
                <a:lnTo>
                  <a:pt x="0" y="94815"/>
                </a:lnTo>
                <a:cubicBezTo>
                  <a:pt x="0" y="42450"/>
                  <a:pt x="42450" y="0"/>
                  <a:pt x="9481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B8B0B69C-E7C6-4299-9441-F3B2EF1DCAF3}"/>
              </a:ext>
            </a:extLst>
          </p:cNvPr>
          <p:cNvSpPr>
            <a:spLocks noGrp="1"/>
          </p:cNvSpPr>
          <p:nvPr>
            <p:ph type="pic" sz="quarter" idx="10" hasCustomPrompt="1"/>
          </p:nvPr>
        </p:nvSpPr>
        <p:spPr>
          <a:xfrm>
            <a:off x="9910859" y="3479214"/>
            <a:ext cx="1199021" cy="2595070"/>
          </a:xfrm>
          <a:custGeom>
            <a:avLst/>
            <a:gdLst>
              <a:gd name="connsiteX0" fmla="*/ 203664 w 2376488"/>
              <a:gd name="connsiteY0" fmla="*/ 0 h 5143500"/>
              <a:gd name="connsiteX1" fmla="*/ 2173188 w 2376488"/>
              <a:gd name="connsiteY1" fmla="*/ 0 h 5143500"/>
              <a:gd name="connsiteX2" fmla="*/ 2251253 w 2376488"/>
              <a:gd name="connsiteY2" fmla="*/ 15761 h 5143500"/>
              <a:gd name="connsiteX3" fmla="*/ 2372673 w 2376488"/>
              <a:gd name="connsiteY3" fmla="*/ 163800 h 5143500"/>
              <a:gd name="connsiteX4" fmla="*/ 2376488 w 2376488"/>
              <a:gd name="connsiteY4" fmla="*/ 201644 h 5143500"/>
              <a:gd name="connsiteX5" fmla="*/ 2376488 w 2376488"/>
              <a:gd name="connsiteY5" fmla="*/ 4952244 h 5143500"/>
              <a:gd name="connsiteX6" fmla="*/ 2372673 w 2376488"/>
              <a:gd name="connsiteY6" fmla="*/ 4990088 h 5143500"/>
              <a:gd name="connsiteX7" fmla="*/ 2251253 w 2376488"/>
              <a:gd name="connsiteY7" fmla="*/ 5138128 h 5143500"/>
              <a:gd name="connsiteX8" fmla="*/ 2224641 w 2376488"/>
              <a:gd name="connsiteY8" fmla="*/ 5143500 h 5143500"/>
              <a:gd name="connsiteX9" fmla="*/ 152210 w 2376488"/>
              <a:gd name="connsiteY9" fmla="*/ 5143500 h 5143500"/>
              <a:gd name="connsiteX10" fmla="*/ 125599 w 2376488"/>
              <a:gd name="connsiteY10" fmla="*/ 5138128 h 5143500"/>
              <a:gd name="connsiteX11" fmla="*/ 0 w 2376488"/>
              <a:gd name="connsiteY11" fmla="*/ 4948643 h 5143500"/>
              <a:gd name="connsiteX12" fmla="*/ 0 w 2376488"/>
              <a:gd name="connsiteY12" fmla="*/ 205245 h 5143500"/>
              <a:gd name="connsiteX13" fmla="*/ 125599 w 2376488"/>
              <a:gd name="connsiteY13" fmla="*/ 15761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6488" h="5143500">
                <a:moveTo>
                  <a:pt x="203664" y="0"/>
                </a:moveTo>
                <a:lnTo>
                  <a:pt x="2173188" y="0"/>
                </a:lnTo>
                <a:lnTo>
                  <a:pt x="2251253" y="15761"/>
                </a:lnTo>
                <a:cubicBezTo>
                  <a:pt x="2312760" y="41776"/>
                  <a:pt x="2358976" y="96865"/>
                  <a:pt x="2372673" y="163800"/>
                </a:cubicBezTo>
                <a:lnTo>
                  <a:pt x="2376488" y="201644"/>
                </a:lnTo>
                <a:lnTo>
                  <a:pt x="2376488" y="4952244"/>
                </a:lnTo>
                <a:lnTo>
                  <a:pt x="2372673" y="4990088"/>
                </a:lnTo>
                <a:cubicBezTo>
                  <a:pt x="2358976" y="5057023"/>
                  <a:pt x="2312760" y="5112112"/>
                  <a:pt x="2251253" y="5138128"/>
                </a:cubicBezTo>
                <a:lnTo>
                  <a:pt x="2224641" y="5143500"/>
                </a:lnTo>
                <a:lnTo>
                  <a:pt x="152210" y="5143500"/>
                </a:lnTo>
                <a:lnTo>
                  <a:pt x="125599" y="5138128"/>
                </a:lnTo>
                <a:cubicBezTo>
                  <a:pt x="51789" y="5106909"/>
                  <a:pt x="0" y="5033824"/>
                  <a:pt x="0" y="4948643"/>
                </a:cubicBezTo>
                <a:lnTo>
                  <a:pt x="0" y="205245"/>
                </a:lnTo>
                <a:cubicBezTo>
                  <a:pt x="0" y="120064"/>
                  <a:pt x="51789" y="46979"/>
                  <a:pt x="125599" y="15761"/>
                </a:cubicBezTo>
                <a:close/>
              </a:path>
            </a:pathLst>
          </a:custGeom>
          <a:solidFill>
            <a:schemeClr val="accent1"/>
          </a:solidFill>
        </p:spPr>
        <p:txBody>
          <a:bodyPr wrap="square" tIns="252000" anchor="t">
            <a:noAutofit/>
          </a:bodyPr>
          <a:lstStyle>
            <a:lvl1pPr marL="0" indent="0" algn="ctr">
              <a:buNone/>
              <a:defRPr sz="1200">
                <a:latin typeface="Arial" panose="020B0604020202020204" pitchFamily="34" charset="0"/>
              </a:defRPr>
            </a:lvl1pPr>
          </a:lstStyle>
          <a:p>
            <a:r>
              <a:rPr lang="fr-FR" dirty="0"/>
              <a:t>Insert </a:t>
            </a:r>
            <a:r>
              <a:rPr lang="fr-FR" dirty="0" err="1"/>
              <a:t>picture</a:t>
            </a:r>
            <a:endParaRPr lang="fr-FR" dirty="0"/>
          </a:p>
        </p:txBody>
      </p:sp>
      <p:sp>
        <p:nvSpPr>
          <p:cNvPr id="33" name="Picture Placeholder 32">
            <a:extLst>
              <a:ext uri="{FF2B5EF4-FFF2-40B4-BE49-F238E27FC236}">
                <a16:creationId xmlns:a16="http://schemas.microsoft.com/office/drawing/2014/main" id="{021E564A-78DE-4046-BBDA-5F5CBACCA9EA}"/>
              </a:ext>
            </a:extLst>
          </p:cNvPr>
          <p:cNvSpPr>
            <a:spLocks noGrp="1"/>
          </p:cNvSpPr>
          <p:nvPr>
            <p:ph type="pic" sz="quarter" idx="11" hasCustomPrompt="1"/>
          </p:nvPr>
        </p:nvSpPr>
        <p:spPr>
          <a:xfrm>
            <a:off x="1210803" y="2959122"/>
            <a:ext cx="4028680" cy="3024160"/>
          </a:xfrm>
          <a:prstGeom prst="roundRect">
            <a:avLst>
              <a:gd name="adj" fmla="val 2639"/>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130268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3812C0B-395E-4482-B7D1-2C0674084C32}"/>
              </a:ext>
            </a:extLst>
          </p:cNvPr>
          <p:cNvSpPr>
            <a:spLocks noGrp="1"/>
          </p:cNvSpPr>
          <p:nvPr>
            <p:ph type="pic" sz="quarter" idx="10" hasCustomPrompt="1"/>
          </p:nvPr>
        </p:nvSpPr>
        <p:spPr>
          <a:xfrm>
            <a:off x="1412244" y="1475466"/>
            <a:ext cx="3567860" cy="7722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8859191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F1DAC9-A543-4E59-BBF4-96F3B293B982}"/>
              </a:ext>
            </a:extLst>
          </p:cNvPr>
          <p:cNvSpPr>
            <a:spLocks noGrp="1"/>
          </p:cNvSpPr>
          <p:nvPr>
            <p:ph type="pic" sz="quarter" idx="10" hasCustomPrompt="1"/>
          </p:nvPr>
        </p:nvSpPr>
        <p:spPr>
          <a:xfrm>
            <a:off x="3718123" y="4122552"/>
            <a:ext cx="4757146" cy="10296000"/>
          </a:xfrm>
          <a:prstGeom prst="roundRect">
            <a:avLst>
              <a:gd name="adj" fmla="val 8124"/>
            </a:avLst>
          </a:prstGeom>
          <a:solidFill>
            <a:schemeClr val="accent1"/>
          </a:solidFill>
        </p:spPr>
        <p:txBody>
          <a:bodyPr wrap="square" tIns="252000" anchor="t">
            <a:noAutofit/>
          </a:bodyPr>
          <a:lstStyle>
            <a:lvl1pPr marL="0" indent="0" algn="ctr">
              <a:buNone/>
              <a:defRPr sz="24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335577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4" name="Picture Placeholder 21">
            <a:extLst>
              <a:ext uri="{FF2B5EF4-FFF2-40B4-BE49-F238E27FC236}">
                <a16:creationId xmlns:a16="http://schemas.microsoft.com/office/drawing/2014/main" id="{F5316089-DF4A-48B1-9B8D-5299B0913DC7}"/>
              </a:ext>
            </a:extLst>
          </p:cNvPr>
          <p:cNvSpPr>
            <a:spLocks noGrp="1"/>
          </p:cNvSpPr>
          <p:nvPr>
            <p:ph type="pic" sz="quarter" idx="12" hasCustomPrompt="1"/>
          </p:nvPr>
        </p:nvSpPr>
        <p:spPr>
          <a:xfrm>
            <a:off x="7602278" y="4137383"/>
            <a:ext cx="3446722" cy="1558158"/>
          </a:xfrm>
          <a:prstGeom prst="roundRect">
            <a:avLst>
              <a:gd name="adj" fmla="val 8124"/>
            </a:avLst>
          </a:pr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32" name="Picture Placeholder 31">
            <a:extLst>
              <a:ext uri="{FF2B5EF4-FFF2-40B4-BE49-F238E27FC236}">
                <a16:creationId xmlns:a16="http://schemas.microsoft.com/office/drawing/2014/main" id="{C202F225-B9FD-448B-889D-8F12F0078F6D}"/>
              </a:ext>
            </a:extLst>
          </p:cNvPr>
          <p:cNvSpPr>
            <a:spLocks noGrp="1"/>
          </p:cNvSpPr>
          <p:nvPr>
            <p:ph type="pic" sz="quarter" idx="10" hasCustomPrompt="1"/>
          </p:nvPr>
        </p:nvSpPr>
        <p:spPr>
          <a:xfrm>
            <a:off x="6694872" y="2246638"/>
            <a:ext cx="1558158" cy="3433601"/>
          </a:xfrm>
          <a:custGeom>
            <a:avLst/>
            <a:gdLst>
              <a:gd name="connsiteX0" fmla="*/ 126585 w 1558158"/>
              <a:gd name="connsiteY0" fmla="*/ 0 h 3453719"/>
              <a:gd name="connsiteX1" fmla="*/ 1431573 w 1558158"/>
              <a:gd name="connsiteY1" fmla="*/ 0 h 3453719"/>
              <a:gd name="connsiteX2" fmla="*/ 1558158 w 1558158"/>
              <a:gd name="connsiteY2" fmla="*/ 126585 h 3453719"/>
              <a:gd name="connsiteX3" fmla="*/ 1558158 w 1558158"/>
              <a:gd name="connsiteY3" fmla="*/ 1826877 h 3453719"/>
              <a:gd name="connsiteX4" fmla="*/ 1022064 w 1558158"/>
              <a:gd name="connsiteY4" fmla="*/ 1826877 h 3453719"/>
              <a:gd name="connsiteX5" fmla="*/ 835435 w 1558158"/>
              <a:gd name="connsiteY5" fmla="*/ 2013506 h 3453719"/>
              <a:gd name="connsiteX6" fmla="*/ 835435 w 1558158"/>
              <a:gd name="connsiteY6" fmla="*/ 3366378 h 3453719"/>
              <a:gd name="connsiteX7" fmla="*/ 850102 w 1558158"/>
              <a:gd name="connsiteY7" fmla="*/ 3439023 h 3453719"/>
              <a:gd name="connsiteX8" fmla="*/ 860010 w 1558158"/>
              <a:gd name="connsiteY8" fmla="*/ 3453719 h 3453719"/>
              <a:gd name="connsiteX9" fmla="*/ 126585 w 1558158"/>
              <a:gd name="connsiteY9" fmla="*/ 3453719 h 3453719"/>
              <a:gd name="connsiteX10" fmla="*/ 0 w 1558158"/>
              <a:gd name="connsiteY10" fmla="*/ 3327134 h 3453719"/>
              <a:gd name="connsiteX11" fmla="*/ 0 w 1558158"/>
              <a:gd name="connsiteY11" fmla="*/ 126585 h 3453719"/>
              <a:gd name="connsiteX12" fmla="*/ 126585 w 1558158"/>
              <a:gd name="connsiteY12" fmla="*/ 0 h 345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8158" h="3453719">
                <a:moveTo>
                  <a:pt x="126585" y="0"/>
                </a:moveTo>
                <a:lnTo>
                  <a:pt x="1431573" y="0"/>
                </a:lnTo>
                <a:cubicBezTo>
                  <a:pt x="1501484" y="0"/>
                  <a:pt x="1558158" y="56674"/>
                  <a:pt x="1558158" y="126585"/>
                </a:cubicBezTo>
                <a:lnTo>
                  <a:pt x="1558158" y="1826877"/>
                </a:lnTo>
                <a:lnTo>
                  <a:pt x="1022064" y="1826877"/>
                </a:lnTo>
                <a:cubicBezTo>
                  <a:pt x="918992" y="1826877"/>
                  <a:pt x="835435" y="1910434"/>
                  <a:pt x="835435" y="2013506"/>
                </a:cubicBezTo>
                <a:lnTo>
                  <a:pt x="835435" y="3366378"/>
                </a:lnTo>
                <a:cubicBezTo>
                  <a:pt x="835435" y="3392146"/>
                  <a:pt x="840658" y="3416695"/>
                  <a:pt x="850102" y="3439023"/>
                </a:cubicBezTo>
                <a:lnTo>
                  <a:pt x="860010" y="3453719"/>
                </a:lnTo>
                <a:lnTo>
                  <a:pt x="126585" y="3453719"/>
                </a:lnTo>
                <a:cubicBezTo>
                  <a:pt x="56674" y="3453719"/>
                  <a:pt x="0" y="3397045"/>
                  <a:pt x="0" y="3327134"/>
                </a:cubicBezTo>
                <a:lnTo>
                  <a:pt x="0" y="126585"/>
                </a:lnTo>
                <a:cubicBezTo>
                  <a:pt x="0" y="56674"/>
                  <a:pt x="56674" y="0"/>
                  <a:pt x="126585" y="0"/>
                </a:cubicBezTo>
                <a:close/>
              </a:path>
            </a:pathLst>
          </a:custGeom>
          <a:solidFill>
            <a:schemeClr val="accent1"/>
          </a:solidFill>
        </p:spPr>
        <p:txBody>
          <a:bodyPr wrap="square" tIns="252000" anchor="t">
            <a:noAutofit/>
          </a:bodyPr>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663247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0DC57906-0D96-4F9B-A186-DD8837780B7E}"/>
              </a:ext>
            </a:extLst>
          </p:cNvPr>
          <p:cNvSpPr/>
          <p:nvPr/>
        </p:nvSpPr>
        <p:spPr>
          <a:xfrm>
            <a:off x="6379643" y="856181"/>
            <a:ext cx="2375396" cy="5139370"/>
          </a:xfrm>
          <a:custGeom>
            <a:avLst/>
            <a:gdLst>
              <a:gd name="connsiteX0" fmla="*/ 3134 w 2375396"/>
              <a:gd name="connsiteY0" fmla="*/ 225631 h 5139370"/>
              <a:gd name="connsiteX1" fmla="*/ 228765 w 2375396"/>
              <a:gd name="connsiteY1" fmla="*/ 0 h 5139370"/>
              <a:gd name="connsiteX2" fmla="*/ 2149766 w 2375396"/>
              <a:gd name="connsiteY2" fmla="*/ 78344 h 5139370"/>
              <a:gd name="connsiteX3" fmla="*/ 2375397 w 2375396"/>
              <a:gd name="connsiteY3" fmla="*/ 303975 h 5139370"/>
              <a:gd name="connsiteX4" fmla="*/ 2375397 w 2375396"/>
              <a:gd name="connsiteY4" fmla="*/ 4847931 h 5139370"/>
              <a:gd name="connsiteX5" fmla="*/ 2149766 w 2375396"/>
              <a:gd name="connsiteY5" fmla="*/ 5073562 h 5139370"/>
              <a:gd name="connsiteX6" fmla="*/ 225631 w 2375396"/>
              <a:gd name="connsiteY6" fmla="*/ 5139370 h 5139370"/>
              <a:gd name="connsiteX7" fmla="*/ 0 w 2375396"/>
              <a:gd name="connsiteY7" fmla="*/ 4913740 h 5139370"/>
              <a:gd name="connsiteX8" fmla="*/ 0 w 2375396"/>
              <a:gd name="connsiteY8" fmla="*/ 225631 h 513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396" h="5139370">
                <a:moveTo>
                  <a:pt x="3134" y="225631"/>
                </a:moveTo>
                <a:cubicBezTo>
                  <a:pt x="3134" y="103414"/>
                  <a:pt x="103414" y="0"/>
                  <a:pt x="228765" y="0"/>
                </a:cubicBezTo>
                <a:lnTo>
                  <a:pt x="2149766" y="78344"/>
                </a:lnTo>
                <a:cubicBezTo>
                  <a:pt x="2271983" y="78344"/>
                  <a:pt x="2375397" y="178624"/>
                  <a:pt x="2375397" y="303975"/>
                </a:cubicBezTo>
                <a:lnTo>
                  <a:pt x="2375397" y="4847931"/>
                </a:lnTo>
                <a:cubicBezTo>
                  <a:pt x="2375397" y="4970147"/>
                  <a:pt x="2275116" y="5073562"/>
                  <a:pt x="2149766" y="5073562"/>
                </a:cubicBezTo>
                <a:lnTo>
                  <a:pt x="225631" y="5139370"/>
                </a:lnTo>
                <a:cubicBezTo>
                  <a:pt x="103414" y="5139370"/>
                  <a:pt x="0" y="5039090"/>
                  <a:pt x="0" y="4913740"/>
                </a:cubicBezTo>
                <a:lnTo>
                  <a:pt x="0" y="225631"/>
                </a:lnTo>
                <a:close/>
              </a:path>
            </a:pathLst>
          </a:custGeom>
          <a:noFill/>
          <a:ln w="30045" cap="flat">
            <a:noFill/>
            <a:prstDash val="solid"/>
            <a:miter/>
          </a:ln>
        </p:spPr>
        <p:txBody>
          <a:bodyPr rtlCol="0" anchor="ctr"/>
          <a:lstStyle/>
          <a:p>
            <a:endParaRPr lang="fr-FR" dirty="0">
              <a:latin typeface="Arial" panose="020B0604020202020204" pitchFamily="34" charset="0"/>
            </a:endParaRPr>
          </a:p>
        </p:txBody>
      </p:sp>
      <p:sp>
        <p:nvSpPr>
          <p:cNvPr id="18" name="Picture Placeholder 3">
            <a:extLst>
              <a:ext uri="{FF2B5EF4-FFF2-40B4-BE49-F238E27FC236}">
                <a16:creationId xmlns:a16="http://schemas.microsoft.com/office/drawing/2014/main" id="{075E3183-F408-418E-8749-A1494C502EA5}"/>
              </a:ext>
            </a:extLst>
          </p:cNvPr>
          <p:cNvSpPr>
            <a:spLocks noGrp="1"/>
          </p:cNvSpPr>
          <p:nvPr>
            <p:ph type="pic" sz="quarter" idx="10" hasCustomPrompt="1"/>
          </p:nvPr>
        </p:nvSpPr>
        <p:spPr>
          <a:xfrm rot="21030792">
            <a:off x="1682244" y="1123887"/>
            <a:ext cx="1883916" cy="737241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
        <p:nvSpPr>
          <p:cNvPr id="7" name="Picture Placeholder 13">
            <a:extLst>
              <a:ext uri="{FF2B5EF4-FFF2-40B4-BE49-F238E27FC236}">
                <a16:creationId xmlns:a16="http://schemas.microsoft.com/office/drawing/2014/main" id="{15FCEA41-49B7-44E1-B936-1C54C1A1E207}"/>
              </a:ext>
            </a:extLst>
          </p:cNvPr>
          <p:cNvSpPr>
            <a:spLocks noGrp="1"/>
          </p:cNvSpPr>
          <p:nvPr>
            <p:ph type="pic" sz="quarter" idx="11" hasCustomPrompt="1"/>
          </p:nvPr>
        </p:nvSpPr>
        <p:spPr>
          <a:xfrm>
            <a:off x="5591176" y="2233613"/>
            <a:ext cx="754661" cy="220662"/>
          </a:xfrm>
          <a:prstGeom prst="roundRect">
            <a:avLst/>
          </a:prstGeom>
          <a:solidFill>
            <a:schemeClr val="accent1"/>
          </a:solidFill>
        </p:spPr>
        <p:txBody>
          <a:bodyPr wrap="square" lIns="0" tIns="36000" rIns="0" bIns="0" anchor="t">
            <a:noAutofit/>
          </a:bodyPr>
          <a:lstStyle>
            <a:lvl1pPr marL="0" indent="0" algn="ctr">
              <a:buNone/>
              <a:defRPr sz="1000">
                <a:latin typeface="Arial" panose="020B0604020202020204" pitchFamily="34" charset="0"/>
              </a:defRPr>
            </a:lvl1pPr>
          </a:lstStyle>
          <a:p>
            <a:r>
              <a:rPr lang="fr-FR" dirty="0"/>
              <a:t>Logo</a:t>
            </a:r>
          </a:p>
        </p:txBody>
      </p:sp>
    </p:spTree>
    <p:extLst>
      <p:ext uri="{BB962C8B-B14F-4D97-AF65-F5344CB8AC3E}">
        <p14:creationId xmlns:p14="http://schemas.microsoft.com/office/powerpoint/2010/main" val="1335705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25B6350-7764-4C40-9563-1A3822E2C577}"/>
              </a:ext>
            </a:extLst>
          </p:cNvPr>
          <p:cNvSpPr>
            <a:spLocks noGrp="1"/>
          </p:cNvSpPr>
          <p:nvPr>
            <p:ph type="pic" sz="quarter" idx="10" hasCustomPrompt="1"/>
          </p:nvPr>
        </p:nvSpPr>
        <p:spPr>
          <a:xfrm>
            <a:off x="4906714" y="855000"/>
            <a:ext cx="2378572" cy="5148000"/>
          </a:xfrm>
          <a:prstGeom prst="roundRect">
            <a:avLst>
              <a:gd name="adj" fmla="val 8124"/>
            </a:avLst>
          </a:prstGeom>
          <a:solidFill>
            <a:schemeClr val="accent1"/>
          </a:solidFill>
        </p:spPr>
        <p:txBody>
          <a:bodyPr wrap="square" tIns="252000" anchor="t">
            <a:noAutofit/>
          </a:bodyPr>
          <a:lstStyle>
            <a:lvl1pPr marL="0" indent="0" algn="ctr">
              <a:buNone/>
              <a:defRPr sz="16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2417466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5B63074-5842-47CB-B8D1-C64A1BAA779E}"/>
              </a:ext>
            </a:extLst>
          </p:cNvPr>
          <p:cNvSpPr>
            <a:spLocks noGrp="1"/>
          </p:cNvSpPr>
          <p:nvPr>
            <p:ph type="pic" sz="quarter" idx="10" hasCustomPrompt="1"/>
          </p:nvPr>
        </p:nvSpPr>
        <p:spPr>
          <a:xfrm>
            <a:off x="49911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1" name="Picture Placeholder 9">
            <a:extLst>
              <a:ext uri="{FF2B5EF4-FFF2-40B4-BE49-F238E27FC236}">
                <a16:creationId xmlns:a16="http://schemas.microsoft.com/office/drawing/2014/main" id="{95A50EF4-6ED9-497F-ADDC-63808263EEE1}"/>
              </a:ext>
            </a:extLst>
          </p:cNvPr>
          <p:cNvSpPr>
            <a:spLocks noGrp="1"/>
          </p:cNvSpPr>
          <p:nvPr>
            <p:ph type="pic" sz="quarter" idx="11" hasCustomPrompt="1"/>
          </p:nvPr>
        </p:nvSpPr>
        <p:spPr>
          <a:xfrm>
            <a:off x="49911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2" name="Picture Placeholder 9">
            <a:extLst>
              <a:ext uri="{FF2B5EF4-FFF2-40B4-BE49-F238E27FC236}">
                <a16:creationId xmlns:a16="http://schemas.microsoft.com/office/drawing/2014/main" id="{E340CF86-E77D-4229-AD18-0D47EBD3BADD}"/>
              </a:ext>
            </a:extLst>
          </p:cNvPr>
          <p:cNvSpPr>
            <a:spLocks noGrp="1"/>
          </p:cNvSpPr>
          <p:nvPr>
            <p:ph type="pic" sz="quarter" idx="12" hasCustomPrompt="1"/>
          </p:nvPr>
        </p:nvSpPr>
        <p:spPr>
          <a:xfrm>
            <a:off x="49911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3" name="Picture Placeholder 9">
            <a:extLst>
              <a:ext uri="{FF2B5EF4-FFF2-40B4-BE49-F238E27FC236}">
                <a16:creationId xmlns:a16="http://schemas.microsoft.com/office/drawing/2014/main" id="{C62BC63C-4E83-4313-843A-C3F9F63A779E}"/>
              </a:ext>
            </a:extLst>
          </p:cNvPr>
          <p:cNvSpPr>
            <a:spLocks noGrp="1"/>
          </p:cNvSpPr>
          <p:nvPr>
            <p:ph type="pic" sz="quarter" idx="13" hasCustomPrompt="1"/>
          </p:nvPr>
        </p:nvSpPr>
        <p:spPr>
          <a:xfrm>
            <a:off x="8301600" y="12698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4" name="Picture Placeholder 9">
            <a:extLst>
              <a:ext uri="{FF2B5EF4-FFF2-40B4-BE49-F238E27FC236}">
                <a16:creationId xmlns:a16="http://schemas.microsoft.com/office/drawing/2014/main" id="{EB6CFD4E-5758-4569-A39A-646784A6399E}"/>
              </a:ext>
            </a:extLst>
          </p:cNvPr>
          <p:cNvSpPr>
            <a:spLocks noGrp="1"/>
          </p:cNvSpPr>
          <p:nvPr>
            <p:ph type="pic" sz="quarter" idx="14" hasCustomPrompt="1"/>
          </p:nvPr>
        </p:nvSpPr>
        <p:spPr>
          <a:xfrm>
            <a:off x="8301600" y="29970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
        <p:nvSpPr>
          <p:cNvPr id="15" name="Picture Placeholder 9">
            <a:extLst>
              <a:ext uri="{FF2B5EF4-FFF2-40B4-BE49-F238E27FC236}">
                <a16:creationId xmlns:a16="http://schemas.microsoft.com/office/drawing/2014/main" id="{F30EAEDD-1BF2-45F4-A355-A980F79C3047}"/>
              </a:ext>
            </a:extLst>
          </p:cNvPr>
          <p:cNvSpPr>
            <a:spLocks noGrp="1"/>
          </p:cNvSpPr>
          <p:nvPr>
            <p:ph type="pic" sz="quarter" idx="15" hasCustomPrompt="1"/>
          </p:nvPr>
        </p:nvSpPr>
        <p:spPr>
          <a:xfrm>
            <a:off x="8301600" y="4724200"/>
            <a:ext cx="864000" cy="864000"/>
          </a:xfrm>
          <a:prstGeom prst="ellipse">
            <a:avLst/>
          </a:prstGeom>
          <a:solidFill>
            <a:schemeClr val="accent1"/>
          </a:solidFill>
        </p:spPr>
        <p:txBody>
          <a:bodyPr tIns="252000"/>
          <a:lstStyle>
            <a:lvl1pPr>
              <a:defRPr lang="fr-FR" sz="10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2199882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3" name="Picture Placeholder 9">
            <a:extLst>
              <a:ext uri="{FF2B5EF4-FFF2-40B4-BE49-F238E27FC236}">
                <a16:creationId xmlns:a16="http://schemas.microsoft.com/office/drawing/2014/main" id="{ABC7E449-C037-40FC-AAAE-2F75AA8D429F}"/>
              </a:ext>
            </a:extLst>
          </p:cNvPr>
          <p:cNvSpPr>
            <a:spLocks noGrp="1"/>
          </p:cNvSpPr>
          <p:nvPr>
            <p:ph type="pic" sz="quarter" idx="13" hasCustomPrompt="1"/>
          </p:nvPr>
        </p:nvSpPr>
        <p:spPr>
          <a:xfrm>
            <a:off x="8301600"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6" name="Picture Placeholder 9">
            <a:extLst>
              <a:ext uri="{FF2B5EF4-FFF2-40B4-BE49-F238E27FC236}">
                <a16:creationId xmlns:a16="http://schemas.microsoft.com/office/drawing/2014/main" id="{E1E732D4-1E59-4ED5-B05A-03CE4C192F25}"/>
              </a:ext>
            </a:extLst>
          </p:cNvPr>
          <p:cNvSpPr>
            <a:spLocks noGrp="1"/>
          </p:cNvSpPr>
          <p:nvPr>
            <p:ph type="pic" sz="quarter" idx="14" hasCustomPrompt="1"/>
          </p:nvPr>
        </p:nvSpPr>
        <p:spPr>
          <a:xfrm>
            <a:off x="8301600"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7" name="Picture Placeholder 9">
            <a:extLst>
              <a:ext uri="{FF2B5EF4-FFF2-40B4-BE49-F238E27FC236}">
                <a16:creationId xmlns:a16="http://schemas.microsoft.com/office/drawing/2014/main" id="{E7565BCF-3834-4123-88AA-23A70B2851A2}"/>
              </a:ext>
            </a:extLst>
          </p:cNvPr>
          <p:cNvSpPr>
            <a:spLocks noGrp="1"/>
          </p:cNvSpPr>
          <p:nvPr>
            <p:ph type="pic" sz="quarter" idx="15" hasCustomPrompt="1"/>
          </p:nvPr>
        </p:nvSpPr>
        <p:spPr>
          <a:xfrm>
            <a:off x="8301600"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8" name="Picture Placeholder 9">
            <a:extLst>
              <a:ext uri="{FF2B5EF4-FFF2-40B4-BE49-F238E27FC236}">
                <a16:creationId xmlns:a16="http://schemas.microsoft.com/office/drawing/2014/main" id="{5E9C23D3-A597-4FC8-9334-D3B9CD49FA39}"/>
              </a:ext>
            </a:extLst>
          </p:cNvPr>
          <p:cNvSpPr>
            <a:spLocks noGrp="1"/>
          </p:cNvSpPr>
          <p:nvPr>
            <p:ph type="pic" sz="quarter" idx="16" hasCustomPrompt="1"/>
          </p:nvPr>
        </p:nvSpPr>
        <p:spPr>
          <a:xfrm>
            <a:off x="8301600"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19" name="Picture Placeholder 9">
            <a:extLst>
              <a:ext uri="{FF2B5EF4-FFF2-40B4-BE49-F238E27FC236}">
                <a16:creationId xmlns:a16="http://schemas.microsoft.com/office/drawing/2014/main" id="{3942C788-A905-43D3-AD7E-EA06F32F6245}"/>
              </a:ext>
            </a:extLst>
          </p:cNvPr>
          <p:cNvSpPr>
            <a:spLocks noGrp="1"/>
          </p:cNvSpPr>
          <p:nvPr>
            <p:ph type="pic" sz="quarter" idx="17" hasCustomPrompt="1"/>
          </p:nvPr>
        </p:nvSpPr>
        <p:spPr>
          <a:xfrm>
            <a:off x="8301600"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0" name="Picture Placeholder 9">
            <a:extLst>
              <a:ext uri="{FF2B5EF4-FFF2-40B4-BE49-F238E27FC236}">
                <a16:creationId xmlns:a16="http://schemas.microsoft.com/office/drawing/2014/main" id="{EF4B4449-340A-475E-B4E9-ABBD867A4EA0}"/>
              </a:ext>
            </a:extLst>
          </p:cNvPr>
          <p:cNvSpPr>
            <a:spLocks noGrp="1"/>
          </p:cNvSpPr>
          <p:nvPr>
            <p:ph type="pic" sz="quarter" idx="18" hasCustomPrompt="1"/>
          </p:nvPr>
        </p:nvSpPr>
        <p:spPr>
          <a:xfrm>
            <a:off x="4993381" y="956886"/>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1" name="Picture Placeholder 9">
            <a:extLst>
              <a:ext uri="{FF2B5EF4-FFF2-40B4-BE49-F238E27FC236}">
                <a16:creationId xmlns:a16="http://schemas.microsoft.com/office/drawing/2014/main" id="{AA05FC8E-2316-4F89-9699-371CB0CDC247}"/>
              </a:ext>
            </a:extLst>
          </p:cNvPr>
          <p:cNvSpPr>
            <a:spLocks noGrp="1"/>
          </p:cNvSpPr>
          <p:nvPr>
            <p:ph type="pic" sz="quarter" idx="19" hasCustomPrompt="1"/>
          </p:nvPr>
        </p:nvSpPr>
        <p:spPr>
          <a:xfrm>
            <a:off x="4993381" y="2030943"/>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2" name="Picture Placeholder 9">
            <a:extLst>
              <a:ext uri="{FF2B5EF4-FFF2-40B4-BE49-F238E27FC236}">
                <a16:creationId xmlns:a16="http://schemas.microsoft.com/office/drawing/2014/main" id="{78AA5EB6-A1C9-413A-8370-A512D059970F}"/>
              </a:ext>
            </a:extLst>
          </p:cNvPr>
          <p:cNvSpPr>
            <a:spLocks noGrp="1"/>
          </p:cNvSpPr>
          <p:nvPr>
            <p:ph type="pic" sz="quarter" idx="20" hasCustomPrompt="1"/>
          </p:nvPr>
        </p:nvSpPr>
        <p:spPr>
          <a:xfrm>
            <a:off x="4993381" y="3105000"/>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3" name="Picture Placeholder 9">
            <a:extLst>
              <a:ext uri="{FF2B5EF4-FFF2-40B4-BE49-F238E27FC236}">
                <a16:creationId xmlns:a16="http://schemas.microsoft.com/office/drawing/2014/main" id="{F14434DF-0C80-4105-9F94-A1DA76B2BB81}"/>
              </a:ext>
            </a:extLst>
          </p:cNvPr>
          <p:cNvSpPr>
            <a:spLocks noGrp="1"/>
          </p:cNvSpPr>
          <p:nvPr>
            <p:ph type="pic" sz="quarter" idx="21" hasCustomPrompt="1"/>
          </p:nvPr>
        </p:nvSpPr>
        <p:spPr>
          <a:xfrm>
            <a:off x="4993381" y="4179057"/>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
        <p:nvSpPr>
          <p:cNvPr id="24" name="Picture Placeholder 9">
            <a:extLst>
              <a:ext uri="{FF2B5EF4-FFF2-40B4-BE49-F238E27FC236}">
                <a16:creationId xmlns:a16="http://schemas.microsoft.com/office/drawing/2014/main" id="{D6866B42-0A78-4801-9899-CE9B41B41829}"/>
              </a:ext>
            </a:extLst>
          </p:cNvPr>
          <p:cNvSpPr>
            <a:spLocks noGrp="1"/>
          </p:cNvSpPr>
          <p:nvPr>
            <p:ph type="pic" sz="quarter" idx="22" hasCustomPrompt="1"/>
          </p:nvPr>
        </p:nvSpPr>
        <p:spPr>
          <a:xfrm>
            <a:off x="4993381" y="5253115"/>
            <a:ext cx="648000" cy="648000"/>
          </a:xfrm>
          <a:prstGeom prst="ellipse">
            <a:avLst/>
          </a:prstGeom>
          <a:solidFill>
            <a:schemeClr val="accent1"/>
          </a:solidFill>
        </p:spPr>
        <p:txBody>
          <a:bodyPr tIns="252000"/>
          <a:lstStyle>
            <a:lvl1pPr>
              <a:defRPr lang="fr-FR" sz="600">
                <a:latin typeface="Arial" panose="020B0604020202020204" pitchFamily="34" charset="0"/>
              </a:defRPr>
            </a:lvl1pPr>
          </a:lstStyle>
          <a:p>
            <a:pPr marL="0" lvl="0" indent="0" algn="ctr">
              <a:buNone/>
            </a:pPr>
            <a:r>
              <a:rPr lang="fr-FR" dirty="0"/>
              <a:t>Picture</a:t>
            </a:r>
          </a:p>
        </p:txBody>
      </p:sp>
    </p:spTree>
    <p:extLst>
      <p:ext uri="{BB962C8B-B14F-4D97-AF65-F5344CB8AC3E}">
        <p14:creationId xmlns:p14="http://schemas.microsoft.com/office/powerpoint/2010/main" val="3170407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mpty">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A8F45E0A-A360-4F2B-AD76-BF2489A17320}"/>
              </a:ext>
            </a:extLst>
          </p:cNvPr>
          <p:cNvSpPr>
            <a:spLocks noGrp="1"/>
          </p:cNvSpPr>
          <p:nvPr>
            <p:ph type="pic" sz="quarter" idx="10" hasCustomPrompt="1"/>
          </p:nvPr>
        </p:nvSpPr>
        <p:spPr>
          <a:xfrm rot="1440000">
            <a:off x="6803447" y="958146"/>
            <a:ext cx="1883916" cy="7379204"/>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fov="3300000">
              <a:rot lat="0" lon="30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Picture</a:t>
            </a:r>
          </a:p>
        </p:txBody>
      </p:sp>
    </p:spTree>
    <p:extLst>
      <p:ext uri="{BB962C8B-B14F-4D97-AF65-F5344CB8AC3E}">
        <p14:creationId xmlns:p14="http://schemas.microsoft.com/office/powerpoint/2010/main" val="2361691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52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3446BA83-816A-46CD-8C65-AB93755AB4E7}"/>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F27AC69-8E3B-4501-9A2F-FA2E4E953F6B}"/>
              </a:ext>
            </a:extLst>
          </p:cNvPr>
          <p:cNvSpPr/>
          <p:nvPr userDrawn="1"/>
        </p:nvSpPr>
        <p:spPr>
          <a:xfrm>
            <a:off x="0" y="0"/>
            <a:ext cx="12192000" cy="68580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grpSp>
        <p:nvGrpSpPr>
          <p:cNvPr id="2" name="Group 1">
            <a:extLst>
              <a:ext uri="{FF2B5EF4-FFF2-40B4-BE49-F238E27FC236}">
                <a16:creationId xmlns:a16="http://schemas.microsoft.com/office/drawing/2014/main" id="{D79AB743-22E3-4CAA-BED0-6EAB007C6F88}"/>
              </a:ext>
            </a:extLst>
          </p:cNvPr>
          <p:cNvGrpSpPr/>
          <p:nvPr userDrawn="1"/>
        </p:nvGrpSpPr>
        <p:grpSpPr>
          <a:xfrm>
            <a:off x="5250180" y="4146605"/>
            <a:ext cx="1691640" cy="425104"/>
            <a:chOff x="7641302" y="5435575"/>
            <a:chExt cx="1691640" cy="425104"/>
          </a:xfrm>
        </p:grpSpPr>
        <p:sp>
          <p:nvSpPr>
            <p:cNvPr id="19" name="Rectangle: Rounded Corners 18">
              <a:extLst>
                <a:ext uri="{FF2B5EF4-FFF2-40B4-BE49-F238E27FC236}">
                  <a16:creationId xmlns:a16="http://schemas.microsoft.com/office/drawing/2014/main" id="{0FAAD364-CC01-4DB6-9EDD-DFE1AB2147CA}"/>
                </a:ext>
              </a:extLst>
            </p:cNvPr>
            <p:cNvSpPr/>
            <p:nvPr/>
          </p:nvSpPr>
          <p:spPr>
            <a:xfrm>
              <a:off x="7641302" y="5435575"/>
              <a:ext cx="1691640" cy="425104"/>
            </a:xfrm>
            <a:prstGeom prst="roundRect">
              <a:avLst>
                <a:gd name="adj" fmla="val 0"/>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lIns="0" tIns="0" rIns="252000" bIns="0" rtlCol="0" anchor="ctr"/>
            <a:lstStyle/>
            <a:p>
              <a:pPr algn="ctr"/>
              <a:r>
                <a:rPr lang="fr-FR" sz="1100" spc="100" baseline="0" dirty="0" err="1">
                  <a:solidFill>
                    <a:schemeClr val="tx1"/>
                  </a:solidFill>
                  <a:latin typeface="Arial" panose="020B0604020202020204" pitchFamily="34" charset="0"/>
                </a:rPr>
                <a:t>visit</a:t>
              </a:r>
              <a:r>
                <a:rPr lang="fr-FR" sz="1100" spc="100" baseline="0" dirty="0">
                  <a:solidFill>
                    <a:schemeClr val="tx1"/>
                  </a:solidFill>
                  <a:latin typeface="Arial" panose="020B0604020202020204" pitchFamily="34" charset="0"/>
                </a:rPr>
                <a:t> us</a:t>
              </a:r>
            </a:p>
          </p:txBody>
        </p:sp>
        <p:sp>
          <p:nvSpPr>
            <p:cNvPr id="21" name="Graphic 30">
              <a:extLst>
                <a:ext uri="{FF2B5EF4-FFF2-40B4-BE49-F238E27FC236}">
                  <a16:creationId xmlns:a16="http://schemas.microsoft.com/office/drawing/2014/main" id="{DA2EB7B7-D6F7-4C8F-93B8-20234A9EE0BB}"/>
                </a:ext>
              </a:extLst>
            </p:cNvPr>
            <p:cNvSpPr/>
            <p:nvPr/>
          </p:nvSpPr>
          <p:spPr>
            <a:xfrm>
              <a:off x="8943182" y="5579170"/>
              <a:ext cx="79476" cy="137914"/>
            </a:xfrm>
            <a:custGeom>
              <a:avLst/>
              <a:gdLst>
                <a:gd name="connsiteX0" fmla="*/ 33604 w 323850"/>
                <a:gd name="connsiteY0" fmla="*/ 558660 h 561975"/>
                <a:gd name="connsiteX1" fmla="*/ 7144 w 323850"/>
                <a:gd name="connsiteY1" fmla="*/ 531257 h 561975"/>
                <a:gd name="connsiteX2" fmla="*/ 268910 w 323850"/>
                <a:gd name="connsiteY2" fmla="*/ 278511 h 561975"/>
                <a:gd name="connsiteX3" fmla="*/ 7391 w 323850"/>
                <a:gd name="connsiteY3" fmla="*/ 35033 h 561975"/>
                <a:gd name="connsiteX4" fmla="*/ 33357 w 323850"/>
                <a:gd name="connsiteY4" fmla="*/ 7144 h 561975"/>
                <a:gd name="connsiteX5" fmla="*/ 324288 w 323850"/>
                <a:gd name="connsiteY5" fmla="*/ 278016 h 561975"/>
                <a:gd name="connsiteX6" fmla="*/ 33604 w 323850"/>
                <a:gd name="connsiteY6" fmla="*/ 558660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561975">
                  <a:moveTo>
                    <a:pt x="33604" y="558660"/>
                  </a:moveTo>
                  <a:lnTo>
                    <a:pt x="7144" y="531257"/>
                  </a:lnTo>
                  <a:lnTo>
                    <a:pt x="268910" y="278511"/>
                  </a:lnTo>
                  <a:lnTo>
                    <a:pt x="7391" y="35033"/>
                  </a:lnTo>
                  <a:lnTo>
                    <a:pt x="33357" y="7144"/>
                  </a:lnTo>
                  <a:lnTo>
                    <a:pt x="324288" y="278016"/>
                  </a:lnTo>
                  <a:lnTo>
                    <a:pt x="33604" y="558660"/>
                  </a:lnTo>
                </a:path>
              </a:pathLst>
            </a:custGeom>
            <a:solidFill>
              <a:schemeClr val="bg1"/>
            </a:solidFill>
            <a:ln w="9525" cap="flat">
              <a:solidFill>
                <a:schemeClr val="tx1"/>
              </a:solidFill>
              <a:prstDash val="solid"/>
              <a:miter/>
            </a:ln>
          </p:spPr>
          <p:txBody>
            <a:bodyPr rtlCol="0" anchor="ctr"/>
            <a:lstStyle/>
            <a:p>
              <a:endParaRPr lang="fr-FR" dirty="0">
                <a:latin typeface="Arial" panose="020B0604020202020204" pitchFamily="34" charset="0"/>
              </a:endParaRPr>
            </a:p>
          </p:txBody>
        </p:sp>
      </p:grpSp>
      <p:sp>
        <p:nvSpPr>
          <p:cNvPr id="22" name="Rectangle 21">
            <a:hlinkClick r:id="rId3"/>
            <a:extLst>
              <a:ext uri="{FF2B5EF4-FFF2-40B4-BE49-F238E27FC236}">
                <a16:creationId xmlns:a16="http://schemas.microsoft.com/office/drawing/2014/main" id="{AB89052F-50A1-4BC9-8E02-36EC129B12F8}"/>
              </a:ext>
            </a:extLst>
          </p:cNvPr>
          <p:cNvSpPr/>
          <p:nvPr userDrawn="1"/>
        </p:nvSpPr>
        <p:spPr>
          <a:xfrm>
            <a:off x="5207000" y="4114855"/>
            <a:ext cx="1778000" cy="51101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8" name="Rectangle 7">
            <a:extLst>
              <a:ext uri="{FF2B5EF4-FFF2-40B4-BE49-F238E27FC236}">
                <a16:creationId xmlns:a16="http://schemas.microsoft.com/office/drawing/2014/main" id="{60C311A9-D5EE-4491-885B-DF9302BF251A}"/>
              </a:ext>
            </a:extLst>
          </p:cNvPr>
          <p:cNvSpPr/>
          <p:nvPr userDrawn="1"/>
        </p:nvSpPr>
        <p:spPr>
          <a:xfrm>
            <a:off x="3375660" y="3512065"/>
            <a:ext cx="5440680" cy="428698"/>
          </a:xfrm>
          <a:prstGeom prst="rect">
            <a:avLst/>
          </a:prstGeom>
          <a:noFill/>
        </p:spPr>
        <p:txBody>
          <a:bodyPr wrap="square" lIns="0" tIns="0" rIns="0" bIns="0" rtlCol="0" anchor="ctr">
            <a:noAutofit/>
          </a:bodyPr>
          <a:lstStyle/>
          <a:p>
            <a:pPr algn="ctr">
              <a:lnSpc>
                <a:spcPct val="100000"/>
              </a:lnSpc>
              <a:spcAft>
                <a:spcPts val="600"/>
              </a:spcAft>
            </a:pPr>
            <a:r>
              <a:rPr lang="fr-FR" sz="1400" dirty="0">
                <a:solidFill>
                  <a:schemeClr val="tx1"/>
                </a:solidFill>
                <a:latin typeface="Arial" panose="020B0604020202020204" pitchFamily="34" charset="0"/>
                <a:cs typeface="Segoe UI Light" panose="020B0502040204020203" pitchFamily="34" charset="0"/>
              </a:rPr>
              <a:t>A free presentation Template made by </a:t>
            </a:r>
            <a:r>
              <a:rPr lang="fr-FR" sz="1400" dirty="0" err="1">
                <a:solidFill>
                  <a:schemeClr val="tx1"/>
                </a:solidFill>
                <a:latin typeface="Arial" panose="020B0604020202020204" pitchFamily="34" charset="0"/>
                <a:cs typeface="Segoe UI Light" panose="020B0502040204020203" pitchFamily="34" charset="0"/>
              </a:rPr>
              <a:t>Slidor</a:t>
            </a:r>
            <a:r>
              <a:rPr lang="fr-FR" sz="1400" dirty="0">
                <a:solidFill>
                  <a:schemeClr val="tx1"/>
                </a:solidFill>
                <a:latin typeface="Arial" panose="020B0604020202020204" pitchFamily="34" charset="0"/>
                <a:cs typeface="Segoe UI Light" panose="020B0502040204020203" pitchFamily="34" charset="0"/>
              </a:rPr>
              <a:t>.</a:t>
            </a:r>
          </a:p>
        </p:txBody>
      </p:sp>
      <p:grpSp>
        <p:nvGrpSpPr>
          <p:cNvPr id="28" name="Group 27">
            <a:extLst>
              <a:ext uri="{FF2B5EF4-FFF2-40B4-BE49-F238E27FC236}">
                <a16:creationId xmlns:a16="http://schemas.microsoft.com/office/drawing/2014/main" id="{E4C7194D-7DE2-44E9-89AF-E29A72305867}"/>
              </a:ext>
            </a:extLst>
          </p:cNvPr>
          <p:cNvGrpSpPr/>
          <p:nvPr userDrawn="1"/>
        </p:nvGrpSpPr>
        <p:grpSpPr>
          <a:xfrm>
            <a:off x="5741988" y="6280420"/>
            <a:ext cx="708025" cy="145791"/>
            <a:chOff x="5690453" y="2208090"/>
            <a:chExt cx="808860" cy="166554"/>
          </a:xfrm>
        </p:grpSpPr>
        <p:sp>
          <p:nvSpPr>
            <p:cNvPr id="10" name="Freeform: Shape 9">
              <a:extLst>
                <a:ext uri="{FF2B5EF4-FFF2-40B4-BE49-F238E27FC236}">
                  <a16:creationId xmlns:a16="http://schemas.microsoft.com/office/drawing/2014/main" id="{E7923F90-C7F5-4957-8E42-1B5A2C22CF63}"/>
                </a:ext>
              </a:extLst>
            </p:cNvPr>
            <p:cNvSpPr/>
            <p:nvPr/>
          </p:nvSpPr>
          <p:spPr>
            <a:xfrm>
              <a:off x="5690453" y="2208090"/>
              <a:ext cx="175681" cy="166554"/>
            </a:xfrm>
            <a:custGeom>
              <a:avLst/>
              <a:gdLst>
                <a:gd name="connsiteX0" fmla="*/ 727520 w 733425"/>
                <a:gd name="connsiteY0" fmla="*/ 349758 h 695325"/>
                <a:gd name="connsiteX1" fmla="*/ 728091 w 733425"/>
                <a:gd name="connsiteY1" fmla="*/ 349472 h 695325"/>
                <a:gd name="connsiteX2" fmla="*/ 650748 w 733425"/>
                <a:gd name="connsiteY2" fmla="*/ 303276 h 695325"/>
                <a:gd name="connsiteX3" fmla="*/ 161258 w 733425"/>
                <a:gd name="connsiteY3" fmla="*/ 7144 h 695325"/>
                <a:gd name="connsiteX4" fmla="*/ 11240 w 733425"/>
                <a:gd name="connsiteY4" fmla="*/ 51530 h 695325"/>
                <a:gd name="connsiteX5" fmla="*/ 505968 w 733425"/>
                <a:gd name="connsiteY5" fmla="*/ 349282 h 695325"/>
                <a:gd name="connsiteX6" fmla="*/ 7144 w 733425"/>
                <a:gd name="connsiteY6" fmla="*/ 645605 h 695325"/>
                <a:gd name="connsiteX7" fmla="*/ 161258 w 733425"/>
                <a:gd name="connsiteY7" fmla="*/ 692372 h 695325"/>
                <a:gd name="connsiteX8" fmla="*/ 270605 w 733425"/>
                <a:gd name="connsiteY8" fmla="*/ 626174 h 695325"/>
                <a:gd name="connsiteX9" fmla="*/ 650653 w 733425"/>
                <a:gd name="connsiteY9" fmla="*/ 396240 h 695325"/>
                <a:gd name="connsiteX10" fmla="*/ 728091 w 733425"/>
                <a:gd name="connsiteY10" fmla="*/ 350139 h 695325"/>
                <a:gd name="connsiteX11" fmla="*/ 727520 w 733425"/>
                <a:gd name="connsiteY11" fmla="*/ 349758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695325">
                  <a:moveTo>
                    <a:pt x="727520" y="349758"/>
                  </a:moveTo>
                  <a:lnTo>
                    <a:pt x="728091" y="349472"/>
                  </a:lnTo>
                  <a:lnTo>
                    <a:pt x="650748" y="303276"/>
                  </a:lnTo>
                  <a:lnTo>
                    <a:pt x="161258" y="7144"/>
                  </a:lnTo>
                  <a:lnTo>
                    <a:pt x="11240" y="51530"/>
                  </a:lnTo>
                  <a:lnTo>
                    <a:pt x="505968" y="349282"/>
                  </a:lnTo>
                  <a:lnTo>
                    <a:pt x="7144" y="645605"/>
                  </a:lnTo>
                  <a:lnTo>
                    <a:pt x="161258" y="692372"/>
                  </a:lnTo>
                  <a:lnTo>
                    <a:pt x="270605" y="626174"/>
                  </a:lnTo>
                  <a:lnTo>
                    <a:pt x="650653" y="396240"/>
                  </a:lnTo>
                  <a:lnTo>
                    <a:pt x="728091" y="350139"/>
                  </a:lnTo>
                  <a:lnTo>
                    <a:pt x="727520" y="349758"/>
                  </a:lnTo>
                  <a:close/>
                </a:path>
              </a:pathLst>
            </a:custGeom>
            <a:solidFill>
              <a:srgbClr val="F04C3B"/>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1" name="Freeform: Shape 10">
              <a:extLst>
                <a:ext uri="{FF2B5EF4-FFF2-40B4-BE49-F238E27FC236}">
                  <a16:creationId xmlns:a16="http://schemas.microsoft.com/office/drawing/2014/main" id="{1A91D39A-3051-4BF8-9AD2-6A54CECBDBDA}"/>
                </a:ext>
              </a:extLst>
            </p:cNvPr>
            <p:cNvSpPr/>
            <p:nvPr/>
          </p:nvSpPr>
          <p:spPr>
            <a:xfrm>
              <a:off x="5782811" y="2290112"/>
              <a:ext cx="57039" cy="34223"/>
            </a:xfrm>
            <a:custGeom>
              <a:avLst/>
              <a:gdLst>
                <a:gd name="connsiteX0" fmla="*/ 120777 w 238125"/>
                <a:gd name="connsiteY0" fmla="*/ 7144 h 142875"/>
                <a:gd name="connsiteX1" fmla="*/ 231648 w 238125"/>
                <a:gd name="connsiteY1" fmla="*/ 73819 h 142875"/>
                <a:gd name="connsiteX2" fmla="*/ 120682 w 238125"/>
                <a:gd name="connsiteY2" fmla="*/ 141256 h 142875"/>
                <a:gd name="connsiteX3" fmla="*/ 7144 w 238125"/>
                <a:gd name="connsiteY3" fmla="*/ 74200 h 142875"/>
                <a:gd name="connsiteX4" fmla="*/ 120777 w 238125"/>
                <a:gd name="connsiteY4" fmla="*/ 714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42875">
                  <a:moveTo>
                    <a:pt x="120777" y="7144"/>
                  </a:moveTo>
                  <a:lnTo>
                    <a:pt x="231648" y="73819"/>
                  </a:lnTo>
                  <a:lnTo>
                    <a:pt x="120682" y="141256"/>
                  </a:lnTo>
                  <a:lnTo>
                    <a:pt x="7144" y="74200"/>
                  </a:lnTo>
                  <a:lnTo>
                    <a:pt x="120777" y="7144"/>
                  </a:lnTo>
                  <a:close/>
                </a:path>
              </a:pathLst>
            </a:custGeom>
            <a:solidFill>
              <a:srgbClr val="010101">
                <a:alpha val="30000"/>
              </a:srgbClr>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2" name="Freeform: Shape 11">
              <a:extLst>
                <a:ext uri="{FF2B5EF4-FFF2-40B4-BE49-F238E27FC236}">
                  <a16:creationId xmlns:a16="http://schemas.microsoft.com/office/drawing/2014/main" id="{F85F7B6D-1347-40FE-A80A-D5BD017DF9CD}"/>
                </a:ext>
              </a:extLst>
            </p:cNvPr>
            <p:cNvSpPr/>
            <p:nvPr userDrawn="1"/>
          </p:nvSpPr>
          <p:spPr>
            <a:xfrm>
              <a:off x="6028923" y="2241355"/>
              <a:ext cx="70729" cy="100388"/>
            </a:xfrm>
            <a:custGeom>
              <a:avLst/>
              <a:gdLst>
                <a:gd name="connsiteX0" fmla="*/ 7144 w 295275"/>
                <a:gd name="connsiteY0" fmla="*/ 50483 h 419100"/>
                <a:gd name="connsiteX1" fmla="*/ 78772 w 295275"/>
                <a:gd name="connsiteY1" fmla="*/ 7144 h 419100"/>
                <a:gd name="connsiteX2" fmla="*/ 78772 w 295275"/>
                <a:gd name="connsiteY2" fmla="*/ 349472 h 419100"/>
                <a:gd name="connsiteX3" fmla="*/ 292989 w 295275"/>
                <a:gd name="connsiteY3" fmla="*/ 349472 h 419100"/>
                <a:gd name="connsiteX4" fmla="*/ 292989 w 295275"/>
                <a:gd name="connsiteY4" fmla="*/ 414623 h 419100"/>
                <a:gd name="connsiteX5" fmla="*/ 7239 w 295275"/>
                <a:gd name="connsiteY5" fmla="*/ 414623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419100">
                  <a:moveTo>
                    <a:pt x="7144" y="50483"/>
                  </a:moveTo>
                  <a:lnTo>
                    <a:pt x="78772" y="7144"/>
                  </a:lnTo>
                  <a:lnTo>
                    <a:pt x="78772" y="349472"/>
                  </a:lnTo>
                  <a:lnTo>
                    <a:pt x="292989" y="349472"/>
                  </a:lnTo>
                  <a:lnTo>
                    <a:pt x="292989" y="414623"/>
                  </a:lnTo>
                  <a:lnTo>
                    <a:pt x="7239"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3" name="Freeform: Shape 12">
              <a:extLst>
                <a:ext uri="{FF2B5EF4-FFF2-40B4-BE49-F238E27FC236}">
                  <a16:creationId xmlns:a16="http://schemas.microsoft.com/office/drawing/2014/main" id="{876C7694-BEEB-45BD-8514-3A1381390988}"/>
                </a:ext>
              </a:extLst>
            </p:cNvPr>
            <p:cNvSpPr/>
            <p:nvPr userDrawn="1"/>
          </p:nvSpPr>
          <p:spPr>
            <a:xfrm>
              <a:off x="6123197" y="2241355"/>
              <a:ext cx="20534" cy="100388"/>
            </a:xfrm>
            <a:custGeom>
              <a:avLst/>
              <a:gdLst>
                <a:gd name="connsiteX0" fmla="*/ 7144 w 85725"/>
                <a:gd name="connsiteY0" fmla="*/ 51721 h 419100"/>
                <a:gd name="connsiteX1" fmla="*/ 78772 w 85725"/>
                <a:gd name="connsiteY1" fmla="*/ 7144 h 419100"/>
                <a:gd name="connsiteX2" fmla="*/ 78772 w 85725"/>
                <a:gd name="connsiteY2" fmla="*/ 414623 h 419100"/>
                <a:gd name="connsiteX3" fmla="*/ 7144 w 85725"/>
                <a:gd name="connsiteY3" fmla="*/ 414623 h 419100"/>
              </a:gdLst>
              <a:ahLst/>
              <a:cxnLst>
                <a:cxn ang="0">
                  <a:pos x="connsiteX0" y="connsiteY0"/>
                </a:cxn>
                <a:cxn ang="0">
                  <a:pos x="connsiteX1" y="connsiteY1"/>
                </a:cxn>
                <a:cxn ang="0">
                  <a:pos x="connsiteX2" y="connsiteY2"/>
                </a:cxn>
                <a:cxn ang="0">
                  <a:pos x="connsiteX3" y="connsiteY3"/>
                </a:cxn>
              </a:cxnLst>
              <a:rect l="l" t="t" r="r" b="b"/>
              <a:pathLst>
                <a:path w="85725" h="419100">
                  <a:moveTo>
                    <a:pt x="7144" y="51721"/>
                  </a:moveTo>
                  <a:lnTo>
                    <a:pt x="78772" y="7144"/>
                  </a:lnTo>
                  <a:lnTo>
                    <a:pt x="78772" y="414623"/>
                  </a:lnTo>
                  <a:lnTo>
                    <a:pt x="7144" y="414623"/>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4" name="Freeform: Shape 13">
              <a:extLst>
                <a:ext uri="{FF2B5EF4-FFF2-40B4-BE49-F238E27FC236}">
                  <a16:creationId xmlns:a16="http://schemas.microsoft.com/office/drawing/2014/main" id="{1233C57D-BC6C-45E8-BD7C-CD3182F4BBD4}"/>
                </a:ext>
              </a:extLst>
            </p:cNvPr>
            <p:cNvSpPr/>
            <p:nvPr userDrawn="1"/>
          </p:nvSpPr>
          <p:spPr>
            <a:xfrm>
              <a:off x="6173392" y="2241351"/>
              <a:ext cx="91263" cy="100388"/>
            </a:xfrm>
            <a:custGeom>
              <a:avLst/>
              <a:gdLst>
                <a:gd name="connsiteX0" fmla="*/ 7144 w 381000"/>
                <a:gd name="connsiteY0" fmla="*/ 7160 h 419100"/>
                <a:gd name="connsiteX1" fmla="*/ 159544 w 381000"/>
                <a:gd name="connsiteY1" fmla="*/ 7160 h 419100"/>
                <a:gd name="connsiteX2" fmla="*/ 247174 w 381000"/>
                <a:gd name="connsiteY2" fmla="*/ 22590 h 419100"/>
                <a:gd name="connsiteX3" fmla="*/ 315849 w 381000"/>
                <a:gd name="connsiteY3" fmla="*/ 65357 h 419100"/>
                <a:gd name="connsiteX4" fmla="*/ 360426 w 381000"/>
                <a:gd name="connsiteY4" fmla="*/ 129746 h 419100"/>
                <a:gd name="connsiteX5" fmla="*/ 376142 w 381000"/>
                <a:gd name="connsiteY5" fmla="*/ 209756 h 419100"/>
                <a:gd name="connsiteX6" fmla="*/ 376142 w 381000"/>
                <a:gd name="connsiteY6" fmla="*/ 210899 h 419100"/>
                <a:gd name="connsiteX7" fmla="*/ 360426 w 381000"/>
                <a:gd name="connsiteY7" fmla="*/ 291290 h 419100"/>
                <a:gd name="connsiteX8" fmla="*/ 315849 w 381000"/>
                <a:gd name="connsiteY8" fmla="*/ 355870 h 419100"/>
                <a:gd name="connsiteX9" fmla="*/ 247174 w 381000"/>
                <a:gd name="connsiteY9" fmla="*/ 398923 h 419100"/>
                <a:gd name="connsiteX10" fmla="*/ 159544 w 381000"/>
                <a:gd name="connsiteY10" fmla="*/ 414639 h 419100"/>
                <a:gd name="connsiteX11" fmla="*/ 7144 w 381000"/>
                <a:gd name="connsiteY11" fmla="*/ 414639 h 419100"/>
                <a:gd name="connsiteX12" fmla="*/ 78391 w 381000"/>
                <a:gd name="connsiteY12" fmla="*/ 72787 h 419100"/>
                <a:gd name="connsiteX13" fmla="*/ 78391 w 381000"/>
                <a:gd name="connsiteY13" fmla="*/ 349869 h 419100"/>
                <a:gd name="connsiteX14" fmla="*/ 158687 w 381000"/>
                <a:gd name="connsiteY14" fmla="*/ 349869 h 419100"/>
                <a:gd name="connsiteX15" fmla="*/ 216884 w 381000"/>
                <a:gd name="connsiteY15" fmla="*/ 339677 h 419100"/>
                <a:gd name="connsiteX16" fmla="*/ 261461 w 381000"/>
                <a:gd name="connsiteY16" fmla="*/ 311102 h 419100"/>
                <a:gd name="connsiteX17" fmla="*/ 290036 w 381000"/>
                <a:gd name="connsiteY17" fmla="*/ 267478 h 419100"/>
                <a:gd name="connsiteX18" fmla="*/ 300228 w 381000"/>
                <a:gd name="connsiteY18" fmla="*/ 212518 h 419100"/>
                <a:gd name="connsiteX19" fmla="*/ 300228 w 381000"/>
                <a:gd name="connsiteY19" fmla="*/ 211280 h 419100"/>
                <a:gd name="connsiteX20" fmla="*/ 290036 w 381000"/>
                <a:gd name="connsiteY20" fmla="*/ 156035 h 419100"/>
                <a:gd name="connsiteX21" fmla="*/ 261461 w 381000"/>
                <a:gd name="connsiteY21" fmla="*/ 112030 h 419100"/>
                <a:gd name="connsiteX22" fmla="*/ 216884 w 381000"/>
                <a:gd name="connsiteY22" fmla="*/ 83455 h 419100"/>
                <a:gd name="connsiteX23" fmla="*/ 158687 w 381000"/>
                <a:gd name="connsiteY23" fmla="*/ 7297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000" h="419100">
                  <a:moveTo>
                    <a:pt x="7144" y="7160"/>
                  </a:moveTo>
                  <a:lnTo>
                    <a:pt x="159544" y="7160"/>
                  </a:lnTo>
                  <a:cubicBezTo>
                    <a:pt x="189459" y="6817"/>
                    <a:pt x="219175" y="12050"/>
                    <a:pt x="247174" y="22590"/>
                  </a:cubicBezTo>
                  <a:cubicBezTo>
                    <a:pt x="272645" y="32212"/>
                    <a:pt x="295978" y="46743"/>
                    <a:pt x="315849" y="65357"/>
                  </a:cubicBezTo>
                  <a:cubicBezTo>
                    <a:pt x="335007" y="83502"/>
                    <a:pt x="350187" y="105428"/>
                    <a:pt x="360426" y="129746"/>
                  </a:cubicBezTo>
                  <a:cubicBezTo>
                    <a:pt x="371036" y="155075"/>
                    <a:pt x="376383" y="182297"/>
                    <a:pt x="376142" y="209756"/>
                  </a:cubicBezTo>
                  <a:lnTo>
                    <a:pt x="376142" y="210899"/>
                  </a:lnTo>
                  <a:cubicBezTo>
                    <a:pt x="376371" y="238481"/>
                    <a:pt x="371025" y="265825"/>
                    <a:pt x="360426" y="291290"/>
                  </a:cubicBezTo>
                  <a:cubicBezTo>
                    <a:pt x="350257" y="315703"/>
                    <a:pt x="335070" y="337705"/>
                    <a:pt x="315849" y="355870"/>
                  </a:cubicBezTo>
                  <a:cubicBezTo>
                    <a:pt x="295967" y="374540"/>
                    <a:pt x="272642" y="389163"/>
                    <a:pt x="247174" y="398923"/>
                  </a:cubicBezTo>
                  <a:cubicBezTo>
                    <a:pt x="219219" y="409651"/>
                    <a:pt x="189485" y="414983"/>
                    <a:pt x="159544" y="414639"/>
                  </a:cubicBezTo>
                  <a:lnTo>
                    <a:pt x="7144" y="414639"/>
                  </a:lnTo>
                  <a:close/>
                  <a:moveTo>
                    <a:pt x="78391" y="72787"/>
                  </a:moveTo>
                  <a:lnTo>
                    <a:pt x="78391" y="349869"/>
                  </a:lnTo>
                  <a:lnTo>
                    <a:pt x="158687" y="349869"/>
                  </a:lnTo>
                  <a:cubicBezTo>
                    <a:pt x="178551" y="350118"/>
                    <a:pt x="198287" y="346662"/>
                    <a:pt x="216884" y="339677"/>
                  </a:cubicBezTo>
                  <a:cubicBezTo>
                    <a:pt x="233595" y="333409"/>
                    <a:pt x="248788" y="323670"/>
                    <a:pt x="261461" y="311102"/>
                  </a:cubicBezTo>
                  <a:cubicBezTo>
                    <a:pt x="273861" y="298662"/>
                    <a:pt x="283586" y="283816"/>
                    <a:pt x="290036" y="267478"/>
                  </a:cubicBezTo>
                  <a:cubicBezTo>
                    <a:pt x="296973" y="249995"/>
                    <a:pt x="300435" y="231327"/>
                    <a:pt x="300228" y="212518"/>
                  </a:cubicBezTo>
                  <a:lnTo>
                    <a:pt x="300228" y="211280"/>
                  </a:lnTo>
                  <a:cubicBezTo>
                    <a:pt x="300417" y="192381"/>
                    <a:pt x="296957" y="173623"/>
                    <a:pt x="290036" y="156035"/>
                  </a:cubicBezTo>
                  <a:cubicBezTo>
                    <a:pt x="283637" y="139559"/>
                    <a:pt x="273910" y="124578"/>
                    <a:pt x="261461" y="112030"/>
                  </a:cubicBezTo>
                  <a:cubicBezTo>
                    <a:pt x="248705" y="99567"/>
                    <a:pt x="233535" y="89843"/>
                    <a:pt x="216884" y="83455"/>
                  </a:cubicBezTo>
                  <a:cubicBezTo>
                    <a:pt x="198344" y="76236"/>
                    <a:pt x="178581" y="72678"/>
                    <a:pt x="158687" y="72977"/>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5" name="Freeform: Shape 14">
              <a:extLst>
                <a:ext uri="{FF2B5EF4-FFF2-40B4-BE49-F238E27FC236}">
                  <a16:creationId xmlns:a16="http://schemas.microsoft.com/office/drawing/2014/main" id="{E8A94DF9-BAFB-4BE4-9840-26E3AE412F1B}"/>
                </a:ext>
              </a:extLst>
            </p:cNvPr>
            <p:cNvSpPr/>
            <p:nvPr userDrawn="1"/>
          </p:nvSpPr>
          <p:spPr>
            <a:xfrm>
              <a:off x="6285233" y="2239754"/>
              <a:ext cx="104952" cy="102670"/>
            </a:xfrm>
            <a:custGeom>
              <a:avLst/>
              <a:gdLst>
                <a:gd name="connsiteX0" fmla="*/ 218983 w 438150"/>
                <a:gd name="connsiteY0" fmla="*/ 428357 h 428625"/>
                <a:gd name="connsiteX1" fmla="*/ 133258 w 438150"/>
                <a:gd name="connsiteY1" fmla="*/ 411783 h 428625"/>
                <a:gd name="connsiteX2" fmla="*/ 66583 w 438150"/>
                <a:gd name="connsiteY2" fmla="*/ 366635 h 428625"/>
                <a:gd name="connsiteX3" fmla="*/ 22864 w 438150"/>
                <a:gd name="connsiteY3" fmla="*/ 299960 h 428625"/>
                <a:gd name="connsiteX4" fmla="*/ 7147 w 438150"/>
                <a:gd name="connsiteY4" fmla="*/ 218807 h 428625"/>
                <a:gd name="connsiteX5" fmla="*/ 7147 w 438150"/>
                <a:gd name="connsiteY5" fmla="*/ 217569 h 428625"/>
                <a:gd name="connsiteX6" fmla="*/ 22864 w 438150"/>
                <a:gd name="connsiteY6" fmla="*/ 136416 h 428625"/>
                <a:gd name="connsiteX7" fmla="*/ 67155 w 438150"/>
                <a:gd name="connsiteY7" fmla="*/ 69741 h 428625"/>
                <a:gd name="connsiteX8" fmla="*/ 134687 w 438150"/>
                <a:gd name="connsiteY8" fmla="*/ 24021 h 428625"/>
                <a:gd name="connsiteX9" fmla="*/ 220888 w 438150"/>
                <a:gd name="connsiteY9" fmla="*/ 7161 h 428625"/>
                <a:gd name="connsiteX10" fmla="*/ 306613 w 438150"/>
                <a:gd name="connsiteY10" fmla="*/ 23735 h 428625"/>
                <a:gd name="connsiteX11" fmla="*/ 373288 w 438150"/>
                <a:gd name="connsiteY11" fmla="*/ 68883 h 428625"/>
                <a:gd name="connsiteX12" fmla="*/ 416913 w 438150"/>
                <a:gd name="connsiteY12" fmla="*/ 135558 h 428625"/>
                <a:gd name="connsiteX13" fmla="*/ 432629 w 438150"/>
                <a:gd name="connsiteY13" fmla="*/ 216711 h 428625"/>
                <a:gd name="connsiteX14" fmla="*/ 432629 w 438150"/>
                <a:gd name="connsiteY14" fmla="*/ 217854 h 428625"/>
                <a:gd name="connsiteX15" fmla="*/ 416913 w 438150"/>
                <a:gd name="connsiteY15" fmla="*/ 299103 h 428625"/>
                <a:gd name="connsiteX16" fmla="*/ 372717 w 438150"/>
                <a:gd name="connsiteY16" fmla="*/ 365778 h 428625"/>
                <a:gd name="connsiteX17" fmla="*/ 218983 w 438150"/>
                <a:gd name="connsiteY17" fmla="*/ 428357 h 428625"/>
                <a:gd name="connsiteX18" fmla="*/ 220222 w 438150"/>
                <a:gd name="connsiteY18" fmla="*/ 361682 h 428625"/>
                <a:gd name="connsiteX19" fmla="*/ 319091 w 438150"/>
                <a:gd name="connsiteY19" fmla="*/ 319677 h 428625"/>
                <a:gd name="connsiteX20" fmla="*/ 347666 w 438150"/>
                <a:gd name="connsiteY20" fmla="*/ 274147 h 428625"/>
                <a:gd name="connsiteX21" fmla="*/ 357858 w 438150"/>
                <a:gd name="connsiteY21" fmla="*/ 218140 h 428625"/>
                <a:gd name="connsiteX22" fmla="*/ 357858 w 438150"/>
                <a:gd name="connsiteY22" fmla="*/ 216997 h 428625"/>
                <a:gd name="connsiteX23" fmla="*/ 347666 w 438150"/>
                <a:gd name="connsiteY23" fmla="*/ 160704 h 428625"/>
                <a:gd name="connsiteX24" fmla="*/ 275181 w 438150"/>
                <a:gd name="connsiteY24" fmla="*/ 83457 h 428625"/>
                <a:gd name="connsiteX25" fmla="*/ 163738 w 438150"/>
                <a:gd name="connsiteY25" fmla="*/ 83457 h 428625"/>
                <a:gd name="connsiteX26" fmla="*/ 120304 w 438150"/>
                <a:gd name="connsiteY26" fmla="*/ 114318 h 428625"/>
                <a:gd name="connsiteX27" fmla="*/ 91729 w 438150"/>
                <a:gd name="connsiteY27" fmla="*/ 160133 h 428625"/>
                <a:gd name="connsiteX28" fmla="*/ 81537 w 438150"/>
                <a:gd name="connsiteY28" fmla="*/ 216140 h 428625"/>
                <a:gd name="connsiteX29" fmla="*/ 81538 w 438150"/>
                <a:gd name="connsiteY29" fmla="*/ 217283 h 428625"/>
                <a:gd name="connsiteX30" fmla="*/ 91729 w 438150"/>
                <a:gd name="connsiteY30" fmla="*/ 273290 h 428625"/>
                <a:gd name="connsiteX31" fmla="*/ 120304 w 438150"/>
                <a:gd name="connsiteY31" fmla="*/ 319391 h 428625"/>
                <a:gd name="connsiteX32" fmla="*/ 164310 w 438150"/>
                <a:gd name="connsiteY32" fmla="*/ 350633 h 428625"/>
                <a:gd name="connsiteX33" fmla="*/ 220222 w 438150"/>
                <a:gd name="connsiteY33" fmla="*/ 361968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428625">
                  <a:moveTo>
                    <a:pt x="218983" y="428357"/>
                  </a:moveTo>
                  <a:cubicBezTo>
                    <a:pt x="189583" y="428674"/>
                    <a:pt x="160422" y="423037"/>
                    <a:pt x="133258" y="411783"/>
                  </a:cubicBezTo>
                  <a:cubicBezTo>
                    <a:pt x="108249" y="401324"/>
                    <a:pt x="85580" y="385974"/>
                    <a:pt x="66583" y="366635"/>
                  </a:cubicBezTo>
                  <a:cubicBezTo>
                    <a:pt x="47851" y="347434"/>
                    <a:pt x="33006" y="324794"/>
                    <a:pt x="22864" y="299960"/>
                  </a:cubicBezTo>
                  <a:cubicBezTo>
                    <a:pt x="12325" y="274210"/>
                    <a:pt x="6984" y="246630"/>
                    <a:pt x="7147" y="218807"/>
                  </a:cubicBezTo>
                  <a:lnTo>
                    <a:pt x="7147" y="217569"/>
                  </a:lnTo>
                  <a:cubicBezTo>
                    <a:pt x="6984" y="189746"/>
                    <a:pt x="12325" y="162166"/>
                    <a:pt x="22864" y="136416"/>
                  </a:cubicBezTo>
                  <a:cubicBezTo>
                    <a:pt x="33146" y="111519"/>
                    <a:pt x="48191" y="88870"/>
                    <a:pt x="67155" y="69741"/>
                  </a:cubicBezTo>
                  <a:cubicBezTo>
                    <a:pt x="86504" y="50285"/>
                    <a:pt x="109437" y="34760"/>
                    <a:pt x="134687" y="24021"/>
                  </a:cubicBezTo>
                  <a:cubicBezTo>
                    <a:pt x="161953" y="12523"/>
                    <a:pt x="191300" y="6783"/>
                    <a:pt x="220888" y="7161"/>
                  </a:cubicBezTo>
                  <a:cubicBezTo>
                    <a:pt x="250288" y="6854"/>
                    <a:pt x="279446" y="12492"/>
                    <a:pt x="306613" y="23735"/>
                  </a:cubicBezTo>
                  <a:cubicBezTo>
                    <a:pt x="331611" y="34217"/>
                    <a:pt x="354275" y="49564"/>
                    <a:pt x="373288" y="68883"/>
                  </a:cubicBezTo>
                  <a:cubicBezTo>
                    <a:pt x="392011" y="88073"/>
                    <a:pt x="406827" y="110718"/>
                    <a:pt x="416913" y="135558"/>
                  </a:cubicBezTo>
                  <a:cubicBezTo>
                    <a:pt x="427461" y="161306"/>
                    <a:pt x="432803" y="188888"/>
                    <a:pt x="432629" y="216711"/>
                  </a:cubicBezTo>
                  <a:lnTo>
                    <a:pt x="432629" y="217854"/>
                  </a:lnTo>
                  <a:cubicBezTo>
                    <a:pt x="432803" y="245709"/>
                    <a:pt x="427461" y="273322"/>
                    <a:pt x="416913" y="299103"/>
                  </a:cubicBezTo>
                  <a:cubicBezTo>
                    <a:pt x="406665" y="323995"/>
                    <a:pt x="391652" y="346644"/>
                    <a:pt x="372717" y="365778"/>
                  </a:cubicBezTo>
                  <a:cubicBezTo>
                    <a:pt x="332099" y="406653"/>
                    <a:pt x="276600" y="429244"/>
                    <a:pt x="218983" y="428357"/>
                  </a:cubicBezTo>
                  <a:close/>
                  <a:moveTo>
                    <a:pt x="220222" y="361682"/>
                  </a:moveTo>
                  <a:cubicBezTo>
                    <a:pt x="257610" y="362161"/>
                    <a:pt x="293481" y="346921"/>
                    <a:pt x="319091" y="319677"/>
                  </a:cubicBezTo>
                  <a:cubicBezTo>
                    <a:pt x="331504" y="306517"/>
                    <a:pt x="341213" y="291048"/>
                    <a:pt x="347666" y="274147"/>
                  </a:cubicBezTo>
                  <a:cubicBezTo>
                    <a:pt x="354525" y="256277"/>
                    <a:pt x="357982" y="237281"/>
                    <a:pt x="357858" y="218140"/>
                  </a:cubicBezTo>
                  <a:lnTo>
                    <a:pt x="357858" y="216997"/>
                  </a:lnTo>
                  <a:cubicBezTo>
                    <a:pt x="357948" y="197766"/>
                    <a:pt x="354493" y="178683"/>
                    <a:pt x="347666" y="160704"/>
                  </a:cubicBezTo>
                  <a:cubicBezTo>
                    <a:pt x="334823" y="126287"/>
                    <a:pt x="308712" y="98460"/>
                    <a:pt x="275181" y="83457"/>
                  </a:cubicBezTo>
                  <a:cubicBezTo>
                    <a:pt x="239636" y="68025"/>
                    <a:pt x="199283" y="68025"/>
                    <a:pt x="163738" y="83457"/>
                  </a:cubicBezTo>
                  <a:cubicBezTo>
                    <a:pt x="147300" y="90661"/>
                    <a:pt x="132516" y="101165"/>
                    <a:pt x="120304" y="114318"/>
                  </a:cubicBezTo>
                  <a:cubicBezTo>
                    <a:pt x="107954" y="127634"/>
                    <a:pt x="98256" y="143184"/>
                    <a:pt x="91729" y="160133"/>
                  </a:cubicBezTo>
                  <a:cubicBezTo>
                    <a:pt x="84886" y="178008"/>
                    <a:pt x="81429" y="197000"/>
                    <a:pt x="81537" y="216140"/>
                  </a:cubicBezTo>
                  <a:lnTo>
                    <a:pt x="81538" y="217283"/>
                  </a:lnTo>
                  <a:cubicBezTo>
                    <a:pt x="81421" y="236423"/>
                    <a:pt x="84877" y="255418"/>
                    <a:pt x="91729" y="273290"/>
                  </a:cubicBezTo>
                  <a:cubicBezTo>
                    <a:pt x="98242" y="290331"/>
                    <a:pt x="107940" y="305977"/>
                    <a:pt x="120304" y="319391"/>
                  </a:cubicBezTo>
                  <a:cubicBezTo>
                    <a:pt x="132678" y="332710"/>
                    <a:pt x="147656" y="343344"/>
                    <a:pt x="164310" y="350633"/>
                  </a:cubicBezTo>
                  <a:cubicBezTo>
                    <a:pt x="181946" y="358291"/>
                    <a:pt x="200996" y="362153"/>
                    <a:pt x="220222" y="361968"/>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6" name="Freeform: Shape 15">
              <a:extLst>
                <a:ext uri="{FF2B5EF4-FFF2-40B4-BE49-F238E27FC236}">
                  <a16:creationId xmlns:a16="http://schemas.microsoft.com/office/drawing/2014/main" id="{5F9A081A-E818-4296-AF04-3676C01030AA}"/>
                </a:ext>
              </a:extLst>
            </p:cNvPr>
            <p:cNvSpPr/>
            <p:nvPr userDrawn="1"/>
          </p:nvSpPr>
          <p:spPr>
            <a:xfrm>
              <a:off x="6414895" y="2241349"/>
              <a:ext cx="84418" cy="100388"/>
            </a:xfrm>
            <a:custGeom>
              <a:avLst/>
              <a:gdLst>
                <a:gd name="connsiteX0" fmla="*/ 7144 w 352425"/>
                <a:gd name="connsiteY0" fmla="*/ 7171 h 419100"/>
                <a:gd name="connsiteX1" fmla="*/ 188786 w 352425"/>
                <a:gd name="connsiteY1" fmla="*/ 7171 h 419100"/>
                <a:gd name="connsiteX2" fmla="*/ 256889 w 352425"/>
                <a:gd name="connsiteY2" fmla="*/ 17934 h 419100"/>
                <a:gd name="connsiteX3" fmla="*/ 306419 w 352425"/>
                <a:gd name="connsiteY3" fmla="*/ 47938 h 419100"/>
                <a:gd name="connsiteX4" fmla="*/ 331470 w 352425"/>
                <a:gd name="connsiteY4" fmla="*/ 86895 h 419100"/>
                <a:gd name="connsiteX5" fmla="*/ 340138 w 352425"/>
                <a:gd name="connsiteY5" fmla="*/ 135854 h 419100"/>
                <a:gd name="connsiteX6" fmla="*/ 340138 w 352425"/>
                <a:gd name="connsiteY6" fmla="*/ 136997 h 419100"/>
                <a:gd name="connsiteX7" fmla="*/ 313087 w 352425"/>
                <a:gd name="connsiteY7" fmla="*/ 217673 h 419100"/>
                <a:gd name="connsiteX8" fmla="*/ 243554 w 352425"/>
                <a:gd name="connsiteY8" fmla="*/ 260441 h 419100"/>
                <a:gd name="connsiteX9" fmla="*/ 353568 w 352425"/>
                <a:gd name="connsiteY9" fmla="*/ 414650 h 419100"/>
                <a:gd name="connsiteX10" fmla="*/ 268605 w 352425"/>
                <a:gd name="connsiteY10" fmla="*/ 414650 h 419100"/>
                <a:gd name="connsiteX11" fmla="*/ 168402 w 352425"/>
                <a:gd name="connsiteY11" fmla="*/ 272823 h 419100"/>
                <a:gd name="connsiteX12" fmla="*/ 78772 w 352425"/>
                <a:gd name="connsiteY12" fmla="*/ 272823 h 419100"/>
                <a:gd name="connsiteX13" fmla="*/ 78772 w 352425"/>
                <a:gd name="connsiteY13" fmla="*/ 414841 h 419100"/>
                <a:gd name="connsiteX14" fmla="*/ 7144 w 352425"/>
                <a:gd name="connsiteY14" fmla="*/ 414841 h 419100"/>
                <a:gd name="connsiteX15" fmla="*/ 183547 w 352425"/>
                <a:gd name="connsiteY15" fmla="*/ 209196 h 419100"/>
                <a:gd name="connsiteX16" fmla="*/ 244698 w 352425"/>
                <a:gd name="connsiteY16" fmla="*/ 190813 h 419100"/>
                <a:gd name="connsiteX17" fmla="*/ 267367 w 352425"/>
                <a:gd name="connsiteY17" fmla="*/ 141093 h 419100"/>
                <a:gd name="connsiteX18" fmla="*/ 267367 w 352425"/>
                <a:gd name="connsiteY18" fmla="*/ 139949 h 419100"/>
                <a:gd name="connsiteX19" fmla="*/ 245269 w 352425"/>
                <a:gd name="connsiteY19" fmla="*/ 89562 h 419100"/>
                <a:gd name="connsiteX20" fmla="*/ 182975 w 352425"/>
                <a:gd name="connsiteY20" fmla="*/ 72417 h 419100"/>
                <a:gd name="connsiteX21" fmla="*/ 78772 w 352425"/>
                <a:gd name="connsiteY21" fmla="*/ 72417 h 419100"/>
                <a:gd name="connsiteX22" fmla="*/ 78772 w 352425"/>
                <a:gd name="connsiteY22" fmla="*/ 209196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419100">
                  <a:moveTo>
                    <a:pt x="7144" y="7171"/>
                  </a:moveTo>
                  <a:lnTo>
                    <a:pt x="188786" y="7171"/>
                  </a:lnTo>
                  <a:cubicBezTo>
                    <a:pt x="211939" y="6790"/>
                    <a:pt x="234982" y="10431"/>
                    <a:pt x="256889" y="17934"/>
                  </a:cubicBezTo>
                  <a:cubicBezTo>
                    <a:pt x="275324" y="24344"/>
                    <a:pt x="292201" y="34567"/>
                    <a:pt x="306419" y="47938"/>
                  </a:cubicBezTo>
                  <a:cubicBezTo>
                    <a:pt x="317253" y="59148"/>
                    <a:pt x="325766" y="72387"/>
                    <a:pt x="331470" y="86895"/>
                  </a:cubicBezTo>
                  <a:cubicBezTo>
                    <a:pt x="337403" y="102527"/>
                    <a:pt x="340343" y="119135"/>
                    <a:pt x="340138" y="135854"/>
                  </a:cubicBezTo>
                  <a:lnTo>
                    <a:pt x="340138" y="136997"/>
                  </a:lnTo>
                  <a:cubicBezTo>
                    <a:pt x="341579" y="166333"/>
                    <a:pt x="331921" y="195136"/>
                    <a:pt x="313087" y="217673"/>
                  </a:cubicBezTo>
                  <a:cubicBezTo>
                    <a:pt x="294505" y="238320"/>
                    <a:pt x="270363" y="253169"/>
                    <a:pt x="243554" y="260441"/>
                  </a:cubicBezTo>
                  <a:lnTo>
                    <a:pt x="353568" y="414650"/>
                  </a:lnTo>
                  <a:lnTo>
                    <a:pt x="268605" y="414650"/>
                  </a:lnTo>
                  <a:lnTo>
                    <a:pt x="168402" y="272823"/>
                  </a:lnTo>
                  <a:lnTo>
                    <a:pt x="78772" y="272823"/>
                  </a:lnTo>
                  <a:lnTo>
                    <a:pt x="78772" y="414841"/>
                  </a:lnTo>
                  <a:lnTo>
                    <a:pt x="7144" y="414841"/>
                  </a:lnTo>
                  <a:close/>
                  <a:moveTo>
                    <a:pt x="183547" y="209196"/>
                  </a:moveTo>
                  <a:cubicBezTo>
                    <a:pt x="205449" y="210374"/>
                    <a:pt x="227076" y="203873"/>
                    <a:pt x="244698" y="190813"/>
                  </a:cubicBezTo>
                  <a:cubicBezTo>
                    <a:pt x="259749" y="178802"/>
                    <a:pt x="268170" y="160332"/>
                    <a:pt x="267367" y="141093"/>
                  </a:cubicBezTo>
                  <a:lnTo>
                    <a:pt x="267367" y="139949"/>
                  </a:lnTo>
                  <a:cubicBezTo>
                    <a:pt x="268637" y="120559"/>
                    <a:pt x="260394" y="101763"/>
                    <a:pt x="245269" y="89562"/>
                  </a:cubicBezTo>
                  <a:cubicBezTo>
                    <a:pt x="226982" y="77093"/>
                    <a:pt x="205067" y="71061"/>
                    <a:pt x="182975" y="72417"/>
                  </a:cubicBezTo>
                  <a:lnTo>
                    <a:pt x="78772" y="72417"/>
                  </a:lnTo>
                  <a:lnTo>
                    <a:pt x="78772" y="209196"/>
                  </a:ln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sp>
          <p:nvSpPr>
            <p:cNvPr id="17" name="Freeform: Shape 16">
              <a:extLst>
                <a:ext uri="{FF2B5EF4-FFF2-40B4-BE49-F238E27FC236}">
                  <a16:creationId xmlns:a16="http://schemas.microsoft.com/office/drawing/2014/main" id="{2F93CB37-9F90-4482-81C5-10C26B916690}"/>
                </a:ext>
              </a:extLst>
            </p:cNvPr>
            <p:cNvSpPr/>
            <p:nvPr userDrawn="1"/>
          </p:nvSpPr>
          <p:spPr>
            <a:xfrm>
              <a:off x="5926435" y="2240983"/>
              <a:ext cx="77573" cy="102670"/>
            </a:xfrm>
            <a:custGeom>
              <a:avLst/>
              <a:gdLst>
                <a:gd name="connsiteX0" fmla="*/ 177165 w 323850"/>
                <a:gd name="connsiteY0" fmla="*/ 425606 h 428625"/>
                <a:gd name="connsiteX1" fmla="*/ 86963 w 323850"/>
                <a:gd name="connsiteY1" fmla="*/ 409605 h 428625"/>
                <a:gd name="connsiteX2" fmla="*/ 7144 w 323850"/>
                <a:gd name="connsiteY2" fmla="*/ 360455 h 428625"/>
                <a:gd name="connsiteX3" fmla="*/ 68199 w 323850"/>
                <a:gd name="connsiteY3" fmla="*/ 323784 h 428625"/>
                <a:gd name="connsiteX4" fmla="*/ 68866 w 323850"/>
                <a:gd name="connsiteY4" fmla="*/ 323784 h 428625"/>
                <a:gd name="connsiteX5" fmla="*/ 110490 w 323850"/>
                <a:gd name="connsiteY5" fmla="*/ 348263 h 428625"/>
                <a:gd name="connsiteX6" fmla="*/ 178879 w 323850"/>
                <a:gd name="connsiteY6" fmla="*/ 361980 h 428625"/>
                <a:gd name="connsiteX7" fmla="*/ 231648 w 323850"/>
                <a:gd name="connsiteY7" fmla="*/ 347692 h 428625"/>
                <a:gd name="connsiteX8" fmla="*/ 250698 w 323850"/>
                <a:gd name="connsiteY8" fmla="*/ 310735 h 428625"/>
                <a:gd name="connsiteX9" fmla="*/ 250698 w 323850"/>
                <a:gd name="connsiteY9" fmla="*/ 309592 h 428625"/>
                <a:gd name="connsiteX10" fmla="*/ 246983 w 323850"/>
                <a:gd name="connsiteY10" fmla="*/ 290066 h 428625"/>
                <a:gd name="connsiteX11" fmla="*/ 233077 w 323850"/>
                <a:gd name="connsiteY11" fmla="*/ 274349 h 428625"/>
                <a:gd name="connsiteX12" fmla="*/ 205073 w 323850"/>
                <a:gd name="connsiteY12" fmla="*/ 260348 h 428625"/>
                <a:gd name="connsiteX13" fmla="*/ 158877 w 323850"/>
                <a:gd name="connsiteY13" fmla="*/ 247584 h 428625"/>
                <a:gd name="connsiteX14" fmla="*/ 100965 w 323850"/>
                <a:gd name="connsiteY14" fmla="*/ 230439 h 428625"/>
                <a:gd name="connsiteX15" fmla="*/ 58388 w 323850"/>
                <a:gd name="connsiteY15" fmla="*/ 207103 h 428625"/>
                <a:gd name="connsiteX16" fmla="*/ 32194 w 323850"/>
                <a:gd name="connsiteY16" fmla="*/ 173670 h 428625"/>
                <a:gd name="connsiteX17" fmla="*/ 23241 w 323850"/>
                <a:gd name="connsiteY17" fmla="*/ 126045 h 428625"/>
                <a:gd name="connsiteX18" fmla="*/ 23241 w 323850"/>
                <a:gd name="connsiteY18" fmla="*/ 124902 h 428625"/>
                <a:gd name="connsiteX19" fmla="*/ 33719 w 323850"/>
                <a:gd name="connsiteY19" fmla="*/ 77277 h 428625"/>
                <a:gd name="connsiteX20" fmla="*/ 62294 w 323850"/>
                <a:gd name="connsiteY20" fmla="*/ 40034 h 428625"/>
                <a:gd name="connsiteX21" fmla="*/ 106299 w 323850"/>
                <a:gd name="connsiteY21" fmla="*/ 15841 h 428625"/>
                <a:gd name="connsiteX22" fmla="*/ 162116 w 323850"/>
                <a:gd name="connsiteY22" fmla="*/ 7173 h 428625"/>
                <a:gd name="connsiteX23" fmla="*/ 242792 w 323850"/>
                <a:gd name="connsiteY23" fmla="*/ 20222 h 428625"/>
                <a:gd name="connsiteX24" fmla="*/ 310039 w 323850"/>
                <a:gd name="connsiteY24" fmla="*/ 58322 h 428625"/>
                <a:gd name="connsiteX25" fmla="*/ 246983 w 323850"/>
                <a:gd name="connsiteY25" fmla="*/ 96422 h 428625"/>
                <a:gd name="connsiteX26" fmla="*/ 245459 w 323850"/>
                <a:gd name="connsiteY26" fmla="*/ 95660 h 428625"/>
                <a:gd name="connsiteX27" fmla="*/ 216313 w 323850"/>
                <a:gd name="connsiteY27" fmla="*/ 81563 h 428625"/>
                <a:gd name="connsiteX28" fmla="*/ 160973 w 323850"/>
                <a:gd name="connsiteY28" fmla="*/ 70800 h 428625"/>
                <a:gd name="connsiteX29" fmla="*/ 112109 w 323850"/>
                <a:gd name="connsiteY29" fmla="*/ 84707 h 428625"/>
                <a:gd name="connsiteX30" fmla="*/ 94583 w 323850"/>
                <a:gd name="connsiteY30" fmla="*/ 119092 h 428625"/>
                <a:gd name="connsiteX31" fmla="*/ 94583 w 323850"/>
                <a:gd name="connsiteY31" fmla="*/ 120235 h 428625"/>
                <a:gd name="connsiteX32" fmla="*/ 98679 w 323850"/>
                <a:gd name="connsiteY32" fmla="*/ 140904 h 428625"/>
                <a:gd name="connsiteX33" fmla="*/ 113824 w 323850"/>
                <a:gd name="connsiteY33" fmla="*/ 157192 h 428625"/>
                <a:gd name="connsiteX34" fmla="*/ 143542 w 323850"/>
                <a:gd name="connsiteY34" fmla="*/ 170908 h 428625"/>
                <a:gd name="connsiteX35" fmla="*/ 191834 w 323850"/>
                <a:gd name="connsiteY35" fmla="*/ 184338 h 428625"/>
                <a:gd name="connsiteX36" fmla="*/ 248317 w 323850"/>
                <a:gd name="connsiteY36" fmla="*/ 202340 h 428625"/>
                <a:gd name="connsiteX37" fmla="*/ 289369 w 323850"/>
                <a:gd name="connsiteY37" fmla="*/ 226534 h 428625"/>
                <a:gd name="connsiteX38" fmla="*/ 314039 w 323850"/>
                <a:gd name="connsiteY38" fmla="*/ 259681 h 428625"/>
                <a:gd name="connsiteX39" fmla="*/ 322231 w 323850"/>
                <a:gd name="connsiteY39" fmla="*/ 303591 h 428625"/>
                <a:gd name="connsiteX40" fmla="*/ 322231 w 323850"/>
                <a:gd name="connsiteY40" fmla="*/ 304829 h 428625"/>
                <a:gd name="connsiteX41" fmla="*/ 311467 w 323850"/>
                <a:gd name="connsiteY41" fmla="*/ 356074 h 428625"/>
                <a:gd name="connsiteX42" fmla="*/ 281464 w 323850"/>
                <a:gd name="connsiteY42" fmla="*/ 394174 h 428625"/>
                <a:gd name="connsiteX43" fmla="*/ 235934 w 323850"/>
                <a:gd name="connsiteY43" fmla="*/ 417224 h 428625"/>
                <a:gd name="connsiteX44" fmla="*/ 177165 w 323850"/>
                <a:gd name="connsiteY44" fmla="*/ 42560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3850" h="428625">
                  <a:moveTo>
                    <a:pt x="177165" y="425606"/>
                  </a:moveTo>
                  <a:cubicBezTo>
                    <a:pt x="146382" y="425714"/>
                    <a:pt x="115831" y="420294"/>
                    <a:pt x="86963" y="409605"/>
                  </a:cubicBezTo>
                  <a:cubicBezTo>
                    <a:pt x="57459" y="398476"/>
                    <a:pt x="30363" y="381791"/>
                    <a:pt x="7144" y="360455"/>
                  </a:cubicBezTo>
                  <a:lnTo>
                    <a:pt x="68199" y="323784"/>
                  </a:lnTo>
                  <a:cubicBezTo>
                    <a:pt x="68199" y="323784"/>
                    <a:pt x="68199" y="323784"/>
                    <a:pt x="68866" y="323784"/>
                  </a:cubicBezTo>
                  <a:cubicBezTo>
                    <a:pt x="81831" y="333400"/>
                    <a:pt x="95785" y="341606"/>
                    <a:pt x="110490" y="348263"/>
                  </a:cubicBezTo>
                  <a:cubicBezTo>
                    <a:pt x="132050" y="357652"/>
                    <a:pt x="155366" y="362328"/>
                    <a:pt x="178879" y="361980"/>
                  </a:cubicBezTo>
                  <a:cubicBezTo>
                    <a:pt x="197543" y="362973"/>
                    <a:pt x="216035" y="357966"/>
                    <a:pt x="231648" y="347692"/>
                  </a:cubicBezTo>
                  <a:cubicBezTo>
                    <a:pt x="243797" y="339350"/>
                    <a:pt x="250952" y="325470"/>
                    <a:pt x="250698" y="310735"/>
                  </a:cubicBezTo>
                  <a:lnTo>
                    <a:pt x="250698" y="309592"/>
                  </a:lnTo>
                  <a:cubicBezTo>
                    <a:pt x="250847" y="302894"/>
                    <a:pt x="249581" y="296241"/>
                    <a:pt x="246983" y="290066"/>
                  </a:cubicBezTo>
                  <a:cubicBezTo>
                    <a:pt x="243715" y="283760"/>
                    <a:pt x="238938" y="278361"/>
                    <a:pt x="233077" y="274349"/>
                  </a:cubicBezTo>
                  <a:cubicBezTo>
                    <a:pt x="224454" y="268378"/>
                    <a:pt x="215025" y="263663"/>
                    <a:pt x="205073" y="260348"/>
                  </a:cubicBezTo>
                  <a:cubicBezTo>
                    <a:pt x="189931" y="255214"/>
                    <a:pt x="174507" y="250952"/>
                    <a:pt x="158877" y="247584"/>
                  </a:cubicBezTo>
                  <a:cubicBezTo>
                    <a:pt x="139212" y="243167"/>
                    <a:pt x="119865" y="237439"/>
                    <a:pt x="100965" y="230439"/>
                  </a:cubicBezTo>
                  <a:cubicBezTo>
                    <a:pt x="85654" y="224903"/>
                    <a:pt x="71292" y="217031"/>
                    <a:pt x="58388" y="207103"/>
                  </a:cubicBezTo>
                  <a:cubicBezTo>
                    <a:pt x="47128" y="198195"/>
                    <a:pt x="38150" y="186735"/>
                    <a:pt x="32194" y="173670"/>
                  </a:cubicBezTo>
                  <a:cubicBezTo>
                    <a:pt x="25866" y="158610"/>
                    <a:pt x="22814" y="142376"/>
                    <a:pt x="23241" y="126045"/>
                  </a:cubicBezTo>
                  <a:lnTo>
                    <a:pt x="23241" y="124902"/>
                  </a:lnTo>
                  <a:cubicBezTo>
                    <a:pt x="23084" y="108439"/>
                    <a:pt x="26667" y="92155"/>
                    <a:pt x="33719" y="77277"/>
                  </a:cubicBezTo>
                  <a:cubicBezTo>
                    <a:pt x="40464" y="62958"/>
                    <a:pt x="50209" y="50257"/>
                    <a:pt x="62294" y="40034"/>
                  </a:cubicBezTo>
                  <a:cubicBezTo>
                    <a:pt x="75311" y="29275"/>
                    <a:pt x="90240" y="21067"/>
                    <a:pt x="106299" y="15841"/>
                  </a:cubicBezTo>
                  <a:cubicBezTo>
                    <a:pt x="124297" y="9886"/>
                    <a:pt x="143159" y="6957"/>
                    <a:pt x="162116" y="7173"/>
                  </a:cubicBezTo>
                  <a:cubicBezTo>
                    <a:pt x="189566" y="6737"/>
                    <a:pt x="216878" y="11155"/>
                    <a:pt x="242792" y="20222"/>
                  </a:cubicBezTo>
                  <a:cubicBezTo>
                    <a:pt x="267106" y="29234"/>
                    <a:pt x="289812" y="42098"/>
                    <a:pt x="310039" y="58322"/>
                  </a:cubicBezTo>
                  <a:lnTo>
                    <a:pt x="246983" y="96422"/>
                  </a:lnTo>
                  <a:lnTo>
                    <a:pt x="245459" y="95660"/>
                  </a:lnTo>
                  <a:cubicBezTo>
                    <a:pt x="236093" y="90271"/>
                    <a:pt x="226353" y="85560"/>
                    <a:pt x="216313" y="81563"/>
                  </a:cubicBezTo>
                  <a:cubicBezTo>
                    <a:pt x="198720" y="74484"/>
                    <a:pt x="179936" y="70831"/>
                    <a:pt x="160973" y="70800"/>
                  </a:cubicBezTo>
                  <a:cubicBezTo>
                    <a:pt x="143578" y="69748"/>
                    <a:pt x="126344" y="74653"/>
                    <a:pt x="112109" y="84707"/>
                  </a:cubicBezTo>
                  <a:cubicBezTo>
                    <a:pt x="101085" y="92690"/>
                    <a:pt x="94566" y="105481"/>
                    <a:pt x="94583" y="119092"/>
                  </a:cubicBezTo>
                  <a:lnTo>
                    <a:pt x="94583" y="120235"/>
                  </a:lnTo>
                  <a:cubicBezTo>
                    <a:pt x="94474" y="127337"/>
                    <a:pt x="95870" y="134381"/>
                    <a:pt x="98679" y="140904"/>
                  </a:cubicBezTo>
                  <a:cubicBezTo>
                    <a:pt x="102108" y="147641"/>
                    <a:pt x="107354" y="153283"/>
                    <a:pt x="113824" y="157192"/>
                  </a:cubicBezTo>
                  <a:cubicBezTo>
                    <a:pt x="123126" y="162973"/>
                    <a:pt x="133108" y="167580"/>
                    <a:pt x="143542" y="170908"/>
                  </a:cubicBezTo>
                  <a:cubicBezTo>
                    <a:pt x="155924" y="175162"/>
                    <a:pt x="172021" y="179639"/>
                    <a:pt x="191834" y="184338"/>
                  </a:cubicBezTo>
                  <a:cubicBezTo>
                    <a:pt x="211040" y="189079"/>
                    <a:pt x="229909" y="195093"/>
                    <a:pt x="248317" y="202340"/>
                  </a:cubicBezTo>
                  <a:cubicBezTo>
                    <a:pt x="263233" y="208104"/>
                    <a:pt x="277101" y="216277"/>
                    <a:pt x="289369" y="226534"/>
                  </a:cubicBezTo>
                  <a:cubicBezTo>
                    <a:pt x="300024" y="235547"/>
                    <a:pt x="308464" y="246887"/>
                    <a:pt x="314039" y="259681"/>
                  </a:cubicBezTo>
                  <a:cubicBezTo>
                    <a:pt x="319741" y="273604"/>
                    <a:pt x="322529" y="288548"/>
                    <a:pt x="322231" y="303591"/>
                  </a:cubicBezTo>
                  <a:lnTo>
                    <a:pt x="322231" y="304829"/>
                  </a:lnTo>
                  <a:cubicBezTo>
                    <a:pt x="322497" y="322498"/>
                    <a:pt x="318820" y="340005"/>
                    <a:pt x="311467" y="356074"/>
                  </a:cubicBezTo>
                  <a:cubicBezTo>
                    <a:pt x="304408" y="370837"/>
                    <a:pt x="294161" y="383850"/>
                    <a:pt x="281464" y="394174"/>
                  </a:cubicBezTo>
                  <a:cubicBezTo>
                    <a:pt x="267913" y="404717"/>
                    <a:pt x="252453" y="412544"/>
                    <a:pt x="235934" y="417224"/>
                  </a:cubicBezTo>
                  <a:cubicBezTo>
                    <a:pt x="216857" y="422865"/>
                    <a:pt x="197058" y="425688"/>
                    <a:pt x="177165" y="425606"/>
                  </a:cubicBezTo>
                  <a:close/>
                </a:path>
              </a:pathLst>
            </a:custGeom>
            <a:solidFill>
              <a:schemeClr val="tx1"/>
            </a:solidFill>
            <a:ln w="9525" cap="flat">
              <a:noFill/>
              <a:prstDash val="solid"/>
              <a:miter/>
            </a:ln>
          </p:spPr>
          <p:txBody>
            <a:bodyPr rtlCol="0" anchor="ctr"/>
            <a:lstStyle/>
            <a:p>
              <a:pPr algn="ctr"/>
              <a:endParaRPr lang="fr-FR" dirty="0">
                <a:latin typeface="Arial" panose="020B0604020202020204" pitchFamily="34" charset="0"/>
              </a:endParaRPr>
            </a:p>
          </p:txBody>
        </p:sp>
      </p:grpSp>
      <p:grpSp>
        <p:nvGrpSpPr>
          <p:cNvPr id="6" name="Group 5">
            <a:extLst>
              <a:ext uri="{FF2B5EF4-FFF2-40B4-BE49-F238E27FC236}">
                <a16:creationId xmlns:a16="http://schemas.microsoft.com/office/drawing/2014/main" id="{E16596CD-5B12-4387-BC21-F6F485DC7D1C}"/>
              </a:ext>
            </a:extLst>
          </p:cNvPr>
          <p:cNvGrpSpPr/>
          <p:nvPr userDrawn="1"/>
        </p:nvGrpSpPr>
        <p:grpSpPr>
          <a:xfrm>
            <a:off x="4458739" y="2792535"/>
            <a:ext cx="3274523" cy="684480"/>
            <a:chOff x="4458739" y="2760785"/>
            <a:chExt cx="3274523" cy="684480"/>
          </a:xfrm>
        </p:grpSpPr>
        <p:sp>
          <p:nvSpPr>
            <p:cNvPr id="27" name="Freeform: Shape 26">
              <a:extLst>
                <a:ext uri="{FF2B5EF4-FFF2-40B4-BE49-F238E27FC236}">
                  <a16:creationId xmlns:a16="http://schemas.microsoft.com/office/drawing/2014/main" id="{23637F9B-68AD-4926-B32F-CE76A971142D}"/>
                </a:ext>
              </a:extLst>
            </p:cNvPr>
            <p:cNvSpPr/>
            <p:nvPr/>
          </p:nvSpPr>
          <p:spPr>
            <a:xfrm>
              <a:off x="4458739" y="2946693"/>
              <a:ext cx="392942" cy="498572"/>
            </a:xfrm>
            <a:custGeom>
              <a:avLst/>
              <a:gdLst>
                <a:gd name="connsiteX0" fmla="*/ 299989 w 392942"/>
                <a:gd name="connsiteY0" fmla="*/ 139431 h 498572"/>
                <a:gd name="connsiteX1" fmla="*/ 202809 w 392942"/>
                <a:gd name="connsiteY1" fmla="*/ 76053 h 498572"/>
                <a:gd name="connsiteX2" fmla="*/ 109855 w 392942"/>
                <a:gd name="connsiteY2" fmla="*/ 139431 h 498572"/>
                <a:gd name="connsiteX3" fmla="*/ 185908 w 392942"/>
                <a:gd name="connsiteY3" fmla="*/ 202809 h 498572"/>
                <a:gd name="connsiteX4" fmla="*/ 261962 w 392942"/>
                <a:gd name="connsiteY4" fmla="*/ 219710 h 498572"/>
                <a:gd name="connsiteX5" fmla="*/ 392943 w 392942"/>
                <a:gd name="connsiteY5" fmla="*/ 350691 h 498572"/>
                <a:gd name="connsiteX6" fmla="*/ 194359 w 392942"/>
                <a:gd name="connsiteY6" fmla="*/ 498572 h 498572"/>
                <a:gd name="connsiteX7" fmla="*/ 0 w 392942"/>
                <a:gd name="connsiteY7" fmla="*/ 363366 h 498572"/>
                <a:gd name="connsiteX8" fmla="*/ 92954 w 392942"/>
                <a:gd name="connsiteY8" fmla="*/ 350691 h 498572"/>
                <a:gd name="connsiteX9" fmla="*/ 198584 w 392942"/>
                <a:gd name="connsiteY9" fmla="*/ 422519 h 498572"/>
                <a:gd name="connsiteX10" fmla="*/ 299989 w 392942"/>
                <a:gd name="connsiteY10" fmla="*/ 354916 h 498572"/>
                <a:gd name="connsiteX11" fmla="*/ 232386 w 392942"/>
                <a:gd name="connsiteY11" fmla="*/ 291538 h 498572"/>
                <a:gd name="connsiteX12" fmla="*/ 147882 w 392942"/>
                <a:gd name="connsiteY12" fmla="*/ 278862 h 498572"/>
                <a:gd name="connsiteX13" fmla="*/ 16901 w 392942"/>
                <a:gd name="connsiteY13" fmla="*/ 143656 h 498572"/>
                <a:gd name="connsiteX14" fmla="*/ 202809 w 392942"/>
                <a:gd name="connsiteY14" fmla="*/ 0 h 498572"/>
                <a:gd name="connsiteX15" fmla="*/ 384493 w 392942"/>
                <a:gd name="connsiteY15" fmla="*/ 122530 h 498572"/>
                <a:gd name="connsiteX16" fmla="*/ 299989 w 392942"/>
                <a:gd name="connsiteY16" fmla="*/ 139431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2942" h="498572">
                  <a:moveTo>
                    <a:pt x="299989" y="139431"/>
                  </a:moveTo>
                  <a:cubicBezTo>
                    <a:pt x="287313" y="105630"/>
                    <a:pt x="261962" y="76053"/>
                    <a:pt x="202809" y="76053"/>
                  </a:cubicBezTo>
                  <a:cubicBezTo>
                    <a:pt x="147882" y="76053"/>
                    <a:pt x="109855" y="101405"/>
                    <a:pt x="109855" y="139431"/>
                  </a:cubicBezTo>
                  <a:cubicBezTo>
                    <a:pt x="109855" y="173233"/>
                    <a:pt x="130981" y="190133"/>
                    <a:pt x="185908" y="202809"/>
                  </a:cubicBezTo>
                  <a:lnTo>
                    <a:pt x="261962" y="219710"/>
                  </a:lnTo>
                  <a:cubicBezTo>
                    <a:pt x="350691" y="240836"/>
                    <a:pt x="392943" y="283088"/>
                    <a:pt x="392943" y="350691"/>
                  </a:cubicBezTo>
                  <a:cubicBezTo>
                    <a:pt x="392943" y="439420"/>
                    <a:pt x="312664" y="498572"/>
                    <a:pt x="194359" y="498572"/>
                  </a:cubicBezTo>
                  <a:cubicBezTo>
                    <a:pt x="84504" y="498572"/>
                    <a:pt x="12676" y="452095"/>
                    <a:pt x="0" y="363366"/>
                  </a:cubicBezTo>
                  <a:lnTo>
                    <a:pt x="92954" y="350691"/>
                  </a:lnTo>
                  <a:cubicBezTo>
                    <a:pt x="105630" y="397168"/>
                    <a:pt x="139431" y="422519"/>
                    <a:pt x="198584" y="422519"/>
                  </a:cubicBezTo>
                  <a:cubicBezTo>
                    <a:pt x="261962" y="422519"/>
                    <a:pt x="299989" y="392942"/>
                    <a:pt x="299989" y="354916"/>
                  </a:cubicBezTo>
                  <a:cubicBezTo>
                    <a:pt x="299989" y="325339"/>
                    <a:pt x="278863" y="304214"/>
                    <a:pt x="232386" y="291538"/>
                  </a:cubicBezTo>
                  <a:lnTo>
                    <a:pt x="147882" y="278862"/>
                  </a:lnTo>
                  <a:cubicBezTo>
                    <a:pt x="59153" y="257736"/>
                    <a:pt x="16901" y="211259"/>
                    <a:pt x="16901" y="143656"/>
                  </a:cubicBezTo>
                  <a:cubicBezTo>
                    <a:pt x="16901" y="59153"/>
                    <a:pt x="92954" y="0"/>
                    <a:pt x="202809" y="0"/>
                  </a:cubicBezTo>
                  <a:cubicBezTo>
                    <a:pt x="308439" y="0"/>
                    <a:pt x="367592" y="50702"/>
                    <a:pt x="384493" y="122530"/>
                  </a:cubicBezTo>
                  <a:lnTo>
                    <a:pt x="299989" y="139431"/>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29" name="Freeform: Shape 28">
              <a:extLst>
                <a:ext uri="{FF2B5EF4-FFF2-40B4-BE49-F238E27FC236}">
                  <a16:creationId xmlns:a16="http://schemas.microsoft.com/office/drawing/2014/main" id="{6D24D480-1B12-4A4A-A9BE-244AF917487F}"/>
                </a:ext>
              </a:extLst>
            </p:cNvPr>
            <p:cNvSpPr/>
            <p:nvPr/>
          </p:nvSpPr>
          <p:spPr>
            <a:xfrm>
              <a:off x="4931960" y="2942468"/>
              <a:ext cx="439420" cy="502797"/>
            </a:xfrm>
            <a:custGeom>
              <a:avLst/>
              <a:gdLst>
                <a:gd name="connsiteX0" fmla="*/ 0 w 439420"/>
                <a:gd name="connsiteY0" fmla="*/ 253511 h 502797"/>
                <a:gd name="connsiteX1" fmla="*/ 223935 w 439420"/>
                <a:gd name="connsiteY1" fmla="*/ 0 h 502797"/>
                <a:gd name="connsiteX2" fmla="*/ 439420 w 439420"/>
                <a:gd name="connsiteY2" fmla="*/ 245061 h 502797"/>
                <a:gd name="connsiteX3" fmla="*/ 439420 w 439420"/>
                <a:gd name="connsiteY3" fmla="*/ 278862 h 502797"/>
                <a:gd name="connsiteX4" fmla="*/ 97179 w 439420"/>
                <a:gd name="connsiteY4" fmla="*/ 278862 h 502797"/>
                <a:gd name="connsiteX5" fmla="*/ 236611 w 439420"/>
                <a:gd name="connsiteY5" fmla="*/ 422519 h 502797"/>
                <a:gd name="connsiteX6" fmla="*/ 346466 w 439420"/>
                <a:gd name="connsiteY6" fmla="*/ 354916 h 502797"/>
                <a:gd name="connsiteX7" fmla="*/ 435195 w 439420"/>
                <a:gd name="connsiteY7" fmla="*/ 371817 h 502797"/>
                <a:gd name="connsiteX8" fmla="*/ 232386 w 439420"/>
                <a:gd name="connsiteY8" fmla="*/ 502797 h 502797"/>
                <a:gd name="connsiteX9" fmla="*/ 0 w 439420"/>
                <a:gd name="connsiteY9" fmla="*/ 253511 h 502797"/>
                <a:gd name="connsiteX10" fmla="*/ 346466 w 439420"/>
                <a:gd name="connsiteY10" fmla="*/ 211259 h 502797"/>
                <a:gd name="connsiteX11" fmla="*/ 223935 w 439420"/>
                <a:gd name="connsiteY11" fmla="*/ 84504 h 502797"/>
                <a:gd name="connsiteX12" fmla="*/ 92954 w 439420"/>
                <a:gd name="connsiteY12" fmla="*/ 211259 h 502797"/>
                <a:gd name="connsiteX13" fmla="*/ 346466 w 439420"/>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20"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5"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0" name="Freeform: Shape 29">
              <a:extLst>
                <a:ext uri="{FF2B5EF4-FFF2-40B4-BE49-F238E27FC236}">
                  <a16:creationId xmlns:a16="http://schemas.microsoft.com/office/drawing/2014/main" id="{08E8A74A-7FBC-46CD-8674-1BE63D752063}"/>
                </a:ext>
              </a:extLst>
            </p:cNvPr>
            <p:cNvSpPr/>
            <p:nvPr/>
          </p:nvSpPr>
          <p:spPr>
            <a:xfrm>
              <a:off x="5477010" y="2790361"/>
              <a:ext cx="92954" cy="646453"/>
            </a:xfrm>
            <a:custGeom>
              <a:avLst/>
              <a:gdLst>
                <a:gd name="connsiteX0" fmla="*/ 92954 w 92954"/>
                <a:gd name="connsiteY0" fmla="*/ 646454 h 646453"/>
                <a:gd name="connsiteX1" fmla="*/ 0 w 92954"/>
                <a:gd name="connsiteY1" fmla="*/ 646454 h 646453"/>
                <a:gd name="connsiteX2" fmla="*/ 0 w 92954"/>
                <a:gd name="connsiteY2" fmla="*/ 0 h 646453"/>
                <a:gd name="connsiteX3" fmla="*/ 92954 w 92954"/>
                <a:gd name="connsiteY3" fmla="*/ 0 h 646453"/>
                <a:gd name="connsiteX4" fmla="*/ 92954 w 92954"/>
                <a:gd name="connsiteY4" fmla="*/ 646454 h 646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 h="646453">
                  <a:moveTo>
                    <a:pt x="92954" y="646454"/>
                  </a:moveTo>
                  <a:lnTo>
                    <a:pt x="0" y="646454"/>
                  </a:lnTo>
                  <a:lnTo>
                    <a:pt x="0" y="0"/>
                  </a:lnTo>
                  <a:lnTo>
                    <a:pt x="92954" y="0"/>
                  </a:lnTo>
                  <a:lnTo>
                    <a:pt x="92954" y="646454"/>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1" name="Freeform: Shape 30">
              <a:extLst>
                <a:ext uri="{FF2B5EF4-FFF2-40B4-BE49-F238E27FC236}">
                  <a16:creationId xmlns:a16="http://schemas.microsoft.com/office/drawing/2014/main" id="{4C889C49-BE11-48D3-85F2-D835ADB0C239}"/>
                </a:ext>
              </a:extLst>
            </p:cNvPr>
            <p:cNvSpPr/>
            <p:nvPr/>
          </p:nvSpPr>
          <p:spPr>
            <a:xfrm>
              <a:off x="5654468" y="2760785"/>
              <a:ext cx="299988" cy="676030"/>
            </a:xfrm>
            <a:custGeom>
              <a:avLst/>
              <a:gdLst>
                <a:gd name="connsiteX0" fmla="*/ 274638 w 299988"/>
                <a:gd name="connsiteY0" fmla="*/ 266187 h 676030"/>
                <a:gd name="connsiteX1" fmla="*/ 169008 w 299988"/>
                <a:gd name="connsiteY1" fmla="*/ 266187 h 676030"/>
                <a:gd name="connsiteX2" fmla="*/ 169008 w 299988"/>
                <a:gd name="connsiteY2" fmla="*/ 676030 h 676030"/>
                <a:gd name="connsiteX3" fmla="*/ 76054 w 299988"/>
                <a:gd name="connsiteY3" fmla="*/ 676030 h 676030"/>
                <a:gd name="connsiteX4" fmla="*/ 76054 w 299988"/>
                <a:gd name="connsiteY4" fmla="*/ 266187 h 676030"/>
                <a:gd name="connsiteX5" fmla="*/ 0 w 299988"/>
                <a:gd name="connsiteY5" fmla="*/ 266187 h 676030"/>
                <a:gd name="connsiteX6" fmla="*/ 0 w 299988"/>
                <a:gd name="connsiteY6" fmla="*/ 190133 h 676030"/>
                <a:gd name="connsiteX7" fmla="*/ 76054 w 299988"/>
                <a:gd name="connsiteY7" fmla="*/ 190133 h 676030"/>
                <a:gd name="connsiteX8" fmla="*/ 76054 w 299988"/>
                <a:gd name="connsiteY8" fmla="*/ 135206 h 676030"/>
                <a:gd name="connsiteX9" fmla="*/ 219710 w 299988"/>
                <a:gd name="connsiteY9" fmla="*/ 0 h 676030"/>
                <a:gd name="connsiteX10" fmla="*/ 299989 w 299988"/>
                <a:gd name="connsiteY10" fmla="*/ 12676 h 676030"/>
                <a:gd name="connsiteX11" fmla="*/ 278863 w 299988"/>
                <a:gd name="connsiteY11" fmla="*/ 88729 h 676030"/>
                <a:gd name="connsiteX12" fmla="*/ 236611 w 299988"/>
                <a:gd name="connsiteY12" fmla="*/ 80279 h 676030"/>
                <a:gd name="connsiteX13" fmla="*/ 173233 w 299988"/>
                <a:gd name="connsiteY13" fmla="*/ 147882 h 676030"/>
                <a:gd name="connsiteX14" fmla="*/ 173233 w 299988"/>
                <a:gd name="connsiteY14" fmla="*/ 190133 h 676030"/>
                <a:gd name="connsiteX15" fmla="*/ 278863 w 299988"/>
                <a:gd name="connsiteY15" fmla="*/ 190133 h 676030"/>
                <a:gd name="connsiteX16" fmla="*/ 278863 w 299988"/>
                <a:gd name="connsiteY16" fmla="*/ 266187 h 6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9988" h="676030">
                  <a:moveTo>
                    <a:pt x="274638" y="266187"/>
                  </a:moveTo>
                  <a:lnTo>
                    <a:pt x="169008" y="266187"/>
                  </a:lnTo>
                  <a:lnTo>
                    <a:pt x="169008" y="676030"/>
                  </a:lnTo>
                  <a:lnTo>
                    <a:pt x="76054" y="676030"/>
                  </a:lnTo>
                  <a:lnTo>
                    <a:pt x="76054" y="266187"/>
                  </a:lnTo>
                  <a:lnTo>
                    <a:pt x="0" y="266187"/>
                  </a:lnTo>
                  <a:lnTo>
                    <a:pt x="0" y="190133"/>
                  </a:lnTo>
                  <a:lnTo>
                    <a:pt x="76054" y="190133"/>
                  </a:lnTo>
                  <a:lnTo>
                    <a:pt x="76054" y="135206"/>
                  </a:lnTo>
                  <a:cubicBezTo>
                    <a:pt x="76054" y="46477"/>
                    <a:pt x="143657" y="0"/>
                    <a:pt x="219710" y="0"/>
                  </a:cubicBezTo>
                  <a:cubicBezTo>
                    <a:pt x="257737" y="0"/>
                    <a:pt x="287313" y="8450"/>
                    <a:pt x="299989" y="12676"/>
                  </a:cubicBezTo>
                  <a:lnTo>
                    <a:pt x="278863" y="88729"/>
                  </a:lnTo>
                  <a:cubicBezTo>
                    <a:pt x="270412" y="84504"/>
                    <a:pt x="257737" y="80279"/>
                    <a:pt x="236611" y="80279"/>
                  </a:cubicBezTo>
                  <a:cubicBezTo>
                    <a:pt x="190134" y="80279"/>
                    <a:pt x="173233" y="105630"/>
                    <a:pt x="173233" y="147882"/>
                  </a:cubicBezTo>
                  <a:lnTo>
                    <a:pt x="173233" y="190133"/>
                  </a:lnTo>
                  <a:lnTo>
                    <a:pt x="278863" y="190133"/>
                  </a:lnTo>
                  <a:lnTo>
                    <a:pt x="278863" y="266187"/>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2" name="Freeform: Shape 31">
              <a:extLst>
                <a:ext uri="{FF2B5EF4-FFF2-40B4-BE49-F238E27FC236}">
                  <a16:creationId xmlns:a16="http://schemas.microsoft.com/office/drawing/2014/main" id="{4A3954C3-30DA-4BC7-87B4-D794B879CB97}"/>
                </a:ext>
              </a:extLst>
            </p:cNvPr>
            <p:cNvSpPr/>
            <p:nvPr/>
          </p:nvSpPr>
          <p:spPr>
            <a:xfrm>
              <a:off x="5984033" y="2946693"/>
              <a:ext cx="447870" cy="498572"/>
            </a:xfrm>
            <a:custGeom>
              <a:avLst/>
              <a:gdLst>
                <a:gd name="connsiteX0" fmla="*/ 0 w 447870"/>
                <a:gd name="connsiteY0" fmla="*/ 249286 h 498572"/>
                <a:gd name="connsiteX1" fmla="*/ 223935 w 447870"/>
                <a:gd name="connsiteY1" fmla="*/ 0 h 498572"/>
                <a:gd name="connsiteX2" fmla="*/ 447870 w 447870"/>
                <a:gd name="connsiteY2" fmla="*/ 249286 h 498572"/>
                <a:gd name="connsiteX3" fmla="*/ 223935 w 447870"/>
                <a:gd name="connsiteY3" fmla="*/ 498572 h 498572"/>
                <a:gd name="connsiteX4" fmla="*/ 0 w 447870"/>
                <a:gd name="connsiteY4" fmla="*/ 249286 h 498572"/>
                <a:gd name="connsiteX5" fmla="*/ 354916 w 447870"/>
                <a:gd name="connsiteY5" fmla="*/ 249286 h 498572"/>
                <a:gd name="connsiteX6" fmla="*/ 223935 w 447870"/>
                <a:gd name="connsiteY6" fmla="*/ 76053 h 498572"/>
                <a:gd name="connsiteX7" fmla="*/ 92954 w 447870"/>
                <a:gd name="connsiteY7" fmla="*/ 249286 h 498572"/>
                <a:gd name="connsiteX8" fmla="*/ 223935 w 447870"/>
                <a:gd name="connsiteY8" fmla="*/ 418294 h 498572"/>
                <a:gd name="connsiteX9" fmla="*/ 354916 w 447870"/>
                <a:gd name="connsiteY9" fmla="*/ 249286 h 498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870" h="498572">
                  <a:moveTo>
                    <a:pt x="0" y="249286"/>
                  </a:moveTo>
                  <a:cubicBezTo>
                    <a:pt x="0" y="97179"/>
                    <a:pt x="88729" y="0"/>
                    <a:pt x="223935" y="0"/>
                  </a:cubicBezTo>
                  <a:cubicBezTo>
                    <a:pt x="359141" y="0"/>
                    <a:pt x="447870" y="101405"/>
                    <a:pt x="447870" y="249286"/>
                  </a:cubicBezTo>
                  <a:cubicBezTo>
                    <a:pt x="447870" y="397168"/>
                    <a:pt x="359141" y="498572"/>
                    <a:pt x="223935" y="498572"/>
                  </a:cubicBezTo>
                  <a:cubicBezTo>
                    <a:pt x="88729" y="498572"/>
                    <a:pt x="0" y="401393"/>
                    <a:pt x="0" y="249286"/>
                  </a:cubicBezTo>
                  <a:close/>
                  <a:moveTo>
                    <a:pt x="354916" y="249286"/>
                  </a:moveTo>
                  <a:cubicBezTo>
                    <a:pt x="354916" y="156332"/>
                    <a:pt x="312664" y="76053"/>
                    <a:pt x="223935" y="76053"/>
                  </a:cubicBezTo>
                  <a:cubicBezTo>
                    <a:pt x="135206" y="76053"/>
                    <a:pt x="92954" y="156332"/>
                    <a:pt x="92954" y="249286"/>
                  </a:cubicBezTo>
                  <a:cubicBezTo>
                    <a:pt x="92954" y="342240"/>
                    <a:pt x="135206" y="418294"/>
                    <a:pt x="223935" y="418294"/>
                  </a:cubicBezTo>
                  <a:cubicBezTo>
                    <a:pt x="312664" y="422519"/>
                    <a:pt x="354916" y="342240"/>
                    <a:pt x="354916" y="249286"/>
                  </a:cubicBez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3" name="Freeform: Shape 32">
              <a:extLst>
                <a:ext uri="{FF2B5EF4-FFF2-40B4-BE49-F238E27FC236}">
                  <a16:creationId xmlns:a16="http://schemas.microsoft.com/office/drawing/2014/main" id="{20ACAA8C-5BD0-495C-823A-D796A9A4CD30}"/>
                </a:ext>
              </a:extLst>
            </p:cNvPr>
            <p:cNvSpPr/>
            <p:nvPr/>
          </p:nvSpPr>
          <p:spPr>
            <a:xfrm>
              <a:off x="6541758" y="2946693"/>
              <a:ext cx="401393" cy="490121"/>
            </a:xfrm>
            <a:custGeom>
              <a:avLst/>
              <a:gdLst>
                <a:gd name="connsiteX0" fmla="*/ 92954 w 401393"/>
                <a:gd name="connsiteY0" fmla="*/ 490122 h 490121"/>
                <a:gd name="connsiteX1" fmla="*/ 0 w 401393"/>
                <a:gd name="connsiteY1" fmla="*/ 490122 h 490121"/>
                <a:gd name="connsiteX2" fmla="*/ 0 w 401393"/>
                <a:gd name="connsiteY2" fmla="*/ 4225 h 490121"/>
                <a:gd name="connsiteX3" fmla="*/ 88729 w 401393"/>
                <a:gd name="connsiteY3" fmla="*/ 4225 h 490121"/>
                <a:gd name="connsiteX4" fmla="*/ 88729 w 401393"/>
                <a:gd name="connsiteY4" fmla="*/ 84504 h 490121"/>
                <a:gd name="connsiteX5" fmla="*/ 92954 w 401393"/>
                <a:gd name="connsiteY5" fmla="*/ 84504 h 490121"/>
                <a:gd name="connsiteX6" fmla="*/ 236611 w 401393"/>
                <a:gd name="connsiteY6" fmla="*/ 0 h 490121"/>
                <a:gd name="connsiteX7" fmla="*/ 401393 w 401393"/>
                <a:gd name="connsiteY7" fmla="*/ 181683 h 490121"/>
                <a:gd name="connsiteX8" fmla="*/ 401393 w 401393"/>
                <a:gd name="connsiteY8" fmla="*/ 490122 h 490121"/>
                <a:gd name="connsiteX9" fmla="*/ 308439 w 401393"/>
                <a:gd name="connsiteY9" fmla="*/ 490122 h 490121"/>
                <a:gd name="connsiteX10" fmla="*/ 308439 w 401393"/>
                <a:gd name="connsiteY10" fmla="*/ 194359 h 490121"/>
                <a:gd name="connsiteX11" fmla="*/ 207034 w 401393"/>
                <a:gd name="connsiteY11" fmla="*/ 80279 h 490121"/>
                <a:gd name="connsiteX12" fmla="*/ 92954 w 401393"/>
                <a:gd name="connsiteY12" fmla="*/ 202809 h 490121"/>
                <a:gd name="connsiteX13" fmla="*/ 92954 w 401393"/>
                <a:gd name="connsiteY13" fmla="*/ 490122 h 49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1393" h="490121">
                  <a:moveTo>
                    <a:pt x="92954" y="490122"/>
                  </a:moveTo>
                  <a:lnTo>
                    <a:pt x="0" y="490122"/>
                  </a:lnTo>
                  <a:lnTo>
                    <a:pt x="0" y="4225"/>
                  </a:lnTo>
                  <a:lnTo>
                    <a:pt x="88729" y="4225"/>
                  </a:lnTo>
                  <a:lnTo>
                    <a:pt x="88729" y="84504"/>
                  </a:lnTo>
                  <a:lnTo>
                    <a:pt x="92954" y="84504"/>
                  </a:lnTo>
                  <a:cubicBezTo>
                    <a:pt x="114080" y="33801"/>
                    <a:pt x="164783" y="0"/>
                    <a:pt x="236611" y="0"/>
                  </a:cubicBezTo>
                  <a:cubicBezTo>
                    <a:pt x="333790" y="0"/>
                    <a:pt x="401393" y="63378"/>
                    <a:pt x="401393" y="181683"/>
                  </a:cubicBezTo>
                  <a:lnTo>
                    <a:pt x="401393" y="490122"/>
                  </a:lnTo>
                  <a:lnTo>
                    <a:pt x="308439" y="490122"/>
                  </a:lnTo>
                  <a:lnTo>
                    <a:pt x="308439" y="194359"/>
                  </a:lnTo>
                  <a:cubicBezTo>
                    <a:pt x="308439" y="122530"/>
                    <a:pt x="270412" y="80279"/>
                    <a:pt x="207034" y="80279"/>
                  </a:cubicBezTo>
                  <a:cubicBezTo>
                    <a:pt x="139431" y="80279"/>
                    <a:pt x="92954" y="122530"/>
                    <a:pt x="92954" y="202809"/>
                  </a:cubicBezTo>
                  <a:lnTo>
                    <a:pt x="92954" y="490122"/>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4" name="Freeform: Shape 33">
              <a:extLst>
                <a:ext uri="{FF2B5EF4-FFF2-40B4-BE49-F238E27FC236}">
                  <a16:creationId xmlns:a16="http://schemas.microsoft.com/office/drawing/2014/main" id="{AB3F7D42-2165-432D-B508-6B39659BB84F}"/>
                </a:ext>
              </a:extLst>
            </p:cNvPr>
            <p:cNvSpPr/>
            <p:nvPr/>
          </p:nvSpPr>
          <p:spPr>
            <a:xfrm>
              <a:off x="7048781" y="2942468"/>
              <a:ext cx="439419" cy="502797"/>
            </a:xfrm>
            <a:custGeom>
              <a:avLst/>
              <a:gdLst>
                <a:gd name="connsiteX0" fmla="*/ 0 w 439419"/>
                <a:gd name="connsiteY0" fmla="*/ 253511 h 502797"/>
                <a:gd name="connsiteX1" fmla="*/ 223935 w 439419"/>
                <a:gd name="connsiteY1" fmla="*/ 0 h 502797"/>
                <a:gd name="connsiteX2" fmla="*/ 439420 w 439419"/>
                <a:gd name="connsiteY2" fmla="*/ 245061 h 502797"/>
                <a:gd name="connsiteX3" fmla="*/ 439420 w 439419"/>
                <a:gd name="connsiteY3" fmla="*/ 278862 h 502797"/>
                <a:gd name="connsiteX4" fmla="*/ 97179 w 439419"/>
                <a:gd name="connsiteY4" fmla="*/ 278862 h 502797"/>
                <a:gd name="connsiteX5" fmla="*/ 236611 w 439419"/>
                <a:gd name="connsiteY5" fmla="*/ 422519 h 502797"/>
                <a:gd name="connsiteX6" fmla="*/ 346466 w 439419"/>
                <a:gd name="connsiteY6" fmla="*/ 354916 h 502797"/>
                <a:gd name="connsiteX7" fmla="*/ 435195 w 439419"/>
                <a:gd name="connsiteY7" fmla="*/ 371817 h 502797"/>
                <a:gd name="connsiteX8" fmla="*/ 232386 w 439419"/>
                <a:gd name="connsiteY8" fmla="*/ 502797 h 502797"/>
                <a:gd name="connsiteX9" fmla="*/ 0 w 439419"/>
                <a:gd name="connsiteY9" fmla="*/ 253511 h 502797"/>
                <a:gd name="connsiteX10" fmla="*/ 346466 w 439419"/>
                <a:gd name="connsiteY10" fmla="*/ 211259 h 502797"/>
                <a:gd name="connsiteX11" fmla="*/ 223935 w 439419"/>
                <a:gd name="connsiteY11" fmla="*/ 84504 h 502797"/>
                <a:gd name="connsiteX12" fmla="*/ 92954 w 439419"/>
                <a:gd name="connsiteY12" fmla="*/ 211259 h 502797"/>
                <a:gd name="connsiteX13" fmla="*/ 346466 w 439419"/>
                <a:gd name="connsiteY13" fmla="*/ 211259 h 50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9419" h="502797">
                  <a:moveTo>
                    <a:pt x="0" y="253511"/>
                  </a:moveTo>
                  <a:cubicBezTo>
                    <a:pt x="0" y="105630"/>
                    <a:pt x="88729" y="0"/>
                    <a:pt x="223935" y="0"/>
                  </a:cubicBezTo>
                  <a:cubicBezTo>
                    <a:pt x="333790" y="0"/>
                    <a:pt x="439420" y="67603"/>
                    <a:pt x="439420" y="245061"/>
                  </a:cubicBezTo>
                  <a:lnTo>
                    <a:pt x="439420" y="278862"/>
                  </a:lnTo>
                  <a:lnTo>
                    <a:pt x="97179" y="278862"/>
                  </a:lnTo>
                  <a:cubicBezTo>
                    <a:pt x="101405" y="371817"/>
                    <a:pt x="152107" y="422519"/>
                    <a:pt x="236611" y="422519"/>
                  </a:cubicBezTo>
                  <a:cubicBezTo>
                    <a:pt x="291538" y="422519"/>
                    <a:pt x="329565" y="397168"/>
                    <a:pt x="346466" y="354916"/>
                  </a:cubicBezTo>
                  <a:lnTo>
                    <a:pt x="435195" y="371817"/>
                  </a:lnTo>
                  <a:cubicBezTo>
                    <a:pt x="414069" y="452095"/>
                    <a:pt x="338016" y="502797"/>
                    <a:pt x="232386" y="502797"/>
                  </a:cubicBezTo>
                  <a:cubicBezTo>
                    <a:pt x="88729" y="502797"/>
                    <a:pt x="0" y="405618"/>
                    <a:pt x="0" y="253511"/>
                  </a:cubicBezTo>
                  <a:close/>
                  <a:moveTo>
                    <a:pt x="346466" y="211259"/>
                  </a:moveTo>
                  <a:cubicBezTo>
                    <a:pt x="346466" y="135206"/>
                    <a:pt x="299989" y="84504"/>
                    <a:pt x="223935" y="84504"/>
                  </a:cubicBezTo>
                  <a:cubicBezTo>
                    <a:pt x="147882" y="84504"/>
                    <a:pt x="97179" y="143656"/>
                    <a:pt x="92954" y="211259"/>
                  </a:cubicBezTo>
                  <a:lnTo>
                    <a:pt x="346466" y="211259"/>
                  </a:lnTo>
                  <a:close/>
                </a:path>
              </a:pathLst>
            </a:custGeom>
            <a:solidFill>
              <a:schemeClr val="tx1"/>
            </a:solidFill>
            <a:ln w="42252" cap="flat">
              <a:noFill/>
              <a:prstDash val="solid"/>
              <a:miter/>
            </a:ln>
          </p:spPr>
          <p:txBody>
            <a:bodyPr rtlCol="0" anchor="ctr"/>
            <a:lstStyle/>
            <a:p>
              <a:endParaRPr lang="fr-FR" dirty="0">
                <a:solidFill>
                  <a:schemeClr val="bg1">
                    <a:lumMod val="95000"/>
                    <a:lumOff val="5000"/>
                  </a:schemeClr>
                </a:solidFill>
                <a:latin typeface="Arial" panose="020B0604020202020204" pitchFamily="34" charset="0"/>
              </a:endParaRPr>
            </a:p>
          </p:txBody>
        </p:sp>
        <p:sp>
          <p:nvSpPr>
            <p:cNvPr id="35" name="Freeform: Shape 34">
              <a:extLst>
                <a:ext uri="{FF2B5EF4-FFF2-40B4-BE49-F238E27FC236}">
                  <a16:creationId xmlns:a16="http://schemas.microsoft.com/office/drawing/2014/main" id="{C005C97A-6A72-4E12-9735-F76A5F0F7874}"/>
                </a:ext>
              </a:extLst>
            </p:cNvPr>
            <p:cNvSpPr/>
            <p:nvPr/>
          </p:nvSpPr>
          <p:spPr>
            <a:xfrm>
              <a:off x="7589606" y="3301609"/>
              <a:ext cx="143656" cy="143656"/>
            </a:xfrm>
            <a:custGeom>
              <a:avLst/>
              <a:gdLst>
                <a:gd name="connsiteX0" fmla="*/ 0 w 143656"/>
                <a:gd name="connsiteY0" fmla="*/ 71828 h 143656"/>
                <a:gd name="connsiteX1" fmla="*/ 71828 w 143656"/>
                <a:gd name="connsiteY1" fmla="*/ 0 h 143656"/>
                <a:gd name="connsiteX2" fmla="*/ 143657 w 143656"/>
                <a:gd name="connsiteY2" fmla="*/ 71828 h 143656"/>
                <a:gd name="connsiteX3" fmla="*/ 71828 w 143656"/>
                <a:gd name="connsiteY3" fmla="*/ 143656 h 143656"/>
                <a:gd name="connsiteX4" fmla="*/ 0 w 143656"/>
                <a:gd name="connsiteY4" fmla="*/ 71828 h 143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56" h="143656">
                  <a:moveTo>
                    <a:pt x="0" y="71828"/>
                  </a:moveTo>
                  <a:cubicBezTo>
                    <a:pt x="0" y="33802"/>
                    <a:pt x="33802" y="0"/>
                    <a:pt x="71828" y="0"/>
                  </a:cubicBezTo>
                  <a:cubicBezTo>
                    <a:pt x="109855" y="0"/>
                    <a:pt x="143657" y="33802"/>
                    <a:pt x="143657" y="71828"/>
                  </a:cubicBezTo>
                  <a:cubicBezTo>
                    <a:pt x="143657" y="109855"/>
                    <a:pt x="109855" y="143656"/>
                    <a:pt x="71828" y="143656"/>
                  </a:cubicBezTo>
                  <a:cubicBezTo>
                    <a:pt x="33802" y="139431"/>
                    <a:pt x="0" y="109855"/>
                    <a:pt x="0" y="71828"/>
                  </a:cubicBezTo>
                  <a:close/>
                </a:path>
              </a:pathLst>
            </a:custGeom>
            <a:solidFill>
              <a:schemeClr val="accent1"/>
            </a:solidFill>
            <a:ln w="42252" cap="flat">
              <a:noFill/>
              <a:prstDash val="solid"/>
              <a:miter/>
            </a:ln>
          </p:spPr>
          <p:txBody>
            <a:bodyPr rtlCol="0" anchor="ctr"/>
            <a:lstStyle/>
            <a:p>
              <a:endParaRPr lang="fr-FR" dirty="0">
                <a:latin typeface="Arial" panose="020B0604020202020204" pitchFamily="34" charset="0"/>
              </a:endParaRPr>
            </a:p>
          </p:txBody>
        </p:sp>
      </p:grpSp>
    </p:spTree>
    <p:extLst>
      <p:ext uri="{BB962C8B-B14F-4D97-AF65-F5344CB8AC3E}">
        <p14:creationId xmlns:p14="http://schemas.microsoft.com/office/powerpoint/2010/main" val="28010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Slid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E4F6C16-574B-4AFE-808B-5A5CD811A850}"/>
              </a:ext>
            </a:extLst>
          </p:cNvPr>
          <p:cNvSpPr>
            <a:spLocks noGrp="1"/>
          </p:cNvSpPr>
          <p:nvPr>
            <p:ph type="pic" sz="quarter" idx="15" hasCustomPrompt="1"/>
          </p:nvPr>
        </p:nvSpPr>
        <p:spPr>
          <a:xfrm>
            <a:off x="6600822" y="728663"/>
            <a:ext cx="2126309" cy="2694652"/>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1" name="Picture Placeholder 2">
            <a:extLst>
              <a:ext uri="{FF2B5EF4-FFF2-40B4-BE49-F238E27FC236}">
                <a16:creationId xmlns:a16="http://schemas.microsoft.com/office/drawing/2014/main" id="{AE80836F-ED3C-44A0-A10C-3B8D1794852A}"/>
              </a:ext>
            </a:extLst>
          </p:cNvPr>
          <p:cNvSpPr>
            <a:spLocks noGrp="1"/>
          </p:cNvSpPr>
          <p:nvPr>
            <p:ph type="pic" sz="quarter" idx="16" hasCustomPrompt="1"/>
          </p:nvPr>
        </p:nvSpPr>
        <p:spPr>
          <a:xfrm>
            <a:off x="6600822" y="3741686"/>
            <a:ext cx="2126309" cy="2073629"/>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2" name="Picture Placeholder 2">
            <a:extLst>
              <a:ext uri="{FF2B5EF4-FFF2-40B4-BE49-F238E27FC236}">
                <a16:creationId xmlns:a16="http://schemas.microsoft.com/office/drawing/2014/main" id="{ADA547F3-7E1A-411E-ADC4-C0CFBD49BF98}"/>
              </a:ext>
            </a:extLst>
          </p:cNvPr>
          <p:cNvSpPr>
            <a:spLocks noGrp="1"/>
          </p:cNvSpPr>
          <p:nvPr>
            <p:ph type="pic" sz="quarter" idx="17" hasCustomPrompt="1"/>
          </p:nvPr>
        </p:nvSpPr>
        <p:spPr>
          <a:xfrm>
            <a:off x="9108788" y="1538608"/>
            <a:ext cx="2126309" cy="2178428"/>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
        <p:nvSpPr>
          <p:cNvPr id="16" name="Picture Placeholder 2">
            <a:extLst>
              <a:ext uri="{FF2B5EF4-FFF2-40B4-BE49-F238E27FC236}">
                <a16:creationId xmlns:a16="http://schemas.microsoft.com/office/drawing/2014/main" id="{74283534-4BD3-4AD8-B963-68E0A8956F97}"/>
              </a:ext>
            </a:extLst>
          </p:cNvPr>
          <p:cNvSpPr>
            <a:spLocks noGrp="1"/>
          </p:cNvSpPr>
          <p:nvPr>
            <p:ph type="pic" sz="quarter" idx="18" hasCustomPrompt="1"/>
          </p:nvPr>
        </p:nvSpPr>
        <p:spPr>
          <a:xfrm>
            <a:off x="9108788" y="4095623"/>
            <a:ext cx="2126309" cy="2039747"/>
          </a:xfrm>
          <a:prstGeom prst="roundRect">
            <a:avLst>
              <a:gd name="adj" fmla="val 5000"/>
            </a:avLst>
          </a:prstGeom>
          <a:solidFill>
            <a:schemeClr val="accent2"/>
          </a:solidFill>
        </p:spPr>
        <p:txBody>
          <a:bodyPr lIns="0" tIns="288000" rIns="0" bIns="0"/>
          <a:lstStyle>
            <a:lvl1pPr marL="0" indent="0" algn="ctr">
              <a:buNone/>
              <a:defRPr sz="1800">
                <a:latin typeface="Arial" panose="020B0604020202020204" pitchFamily="34" charset="0"/>
              </a:defRPr>
            </a:lvl1pPr>
          </a:lstStyle>
          <a:p>
            <a:r>
              <a:rPr lang="fr-FR" dirty="0"/>
              <a:t>Insert </a:t>
            </a:r>
            <a:r>
              <a:rPr lang="fr-FR" dirty="0" err="1"/>
              <a:t>picture</a:t>
            </a:r>
            <a:endParaRPr lang="fr-FR" dirty="0"/>
          </a:p>
        </p:txBody>
      </p:sp>
    </p:spTree>
    <p:extLst>
      <p:ext uri="{BB962C8B-B14F-4D97-AF65-F5344CB8AC3E}">
        <p14:creationId xmlns:p14="http://schemas.microsoft.com/office/powerpoint/2010/main" val="124296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Slid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105CD60-0260-47DB-BAD4-7D470C493A85}"/>
              </a:ext>
            </a:extLst>
          </p:cNvPr>
          <p:cNvSpPr>
            <a:spLocks noGrp="1"/>
          </p:cNvSpPr>
          <p:nvPr>
            <p:ph type="pic" sz="quarter" idx="10" hasCustomPrompt="1"/>
          </p:nvPr>
        </p:nvSpPr>
        <p:spPr>
          <a:xfrm>
            <a:off x="1055688" y="3771901"/>
            <a:ext cx="10080625" cy="2357438"/>
          </a:xfrm>
          <a:prstGeom prst="roundRect">
            <a:avLst>
              <a:gd name="adj" fmla="val 5085"/>
            </a:avLst>
          </a:prstGeom>
          <a:solidFill>
            <a:schemeClr val="accent1"/>
          </a:solidFill>
          <a:effectLst/>
        </p:spPr>
        <p:txBody>
          <a:bodyPr wrap="square" lIns="0" tIns="288000" rIns="0" bIns="0">
            <a:noAutofit/>
          </a:bodyPr>
          <a:lstStyle>
            <a:lvl1pPr algn="ct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384088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Slide 3">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59973CC6-9A07-4597-BE0D-604AD156038A}"/>
              </a:ext>
            </a:extLst>
          </p:cNvPr>
          <p:cNvSpPr>
            <a:spLocks noGrp="1"/>
          </p:cNvSpPr>
          <p:nvPr>
            <p:ph type="pic" sz="quarter" idx="10" hasCustomPrompt="1"/>
          </p:nvPr>
        </p:nvSpPr>
        <p:spPr>
          <a:xfrm>
            <a:off x="1055688" y="728662"/>
            <a:ext cx="4535488" cy="5400673"/>
          </a:xfrm>
          <a:prstGeom prst="roundRect">
            <a:avLst>
              <a:gd name="adj" fmla="val 3226"/>
            </a:avLst>
          </a:prstGeom>
          <a:solidFill>
            <a:schemeClr val="accent1"/>
          </a:solidFill>
          <a:effectLst/>
        </p:spPr>
        <p:txBody>
          <a:bodyPr wrap="square" lIns="0" tIns="288000" rIns="0" bIns="0">
            <a:noAutofit/>
          </a:bodyPr>
          <a:lstStyle>
            <a:lvl1pPr marL="0" indent="0" algn="ctr">
              <a:buNone/>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4060131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4">
    <p:spTree>
      <p:nvGrpSpPr>
        <p:cNvPr id="1" name=""/>
        <p:cNvGrpSpPr/>
        <p:nvPr/>
      </p:nvGrpSpPr>
      <p:grpSpPr>
        <a:xfrm>
          <a:off x="0" y="0"/>
          <a:ext cx="0" cy="0"/>
          <a:chOff x="0" y="0"/>
          <a:chExt cx="0" cy="0"/>
        </a:xfrm>
      </p:grpSpPr>
      <p:sp>
        <p:nvSpPr>
          <p:cNvPr id="4" name="Picture Placeholder 26">
            <a:extLst>
              <a:ext uri="{FF2B5EF4-FFF2-40B4-BE49-F238E27FC236}">
                <a16:creationId xmlns:a16="http://schemas.microsoft.com/office/drawing/2014/main" id="{FC6C8CA5-2107-43D7-8C64-E3BA215BB937}"/>
              </a:ext>
            </a:extLst>
          </p:cNvPr>
          <p:cNvSpPr>
            <a:spLocks noGrp="1"/>
          </p:cNvSpPr>
          <p:nvPr>
            <p:ph type="pic" sz="quarter" idx="10" hasCustomPrompt="1"/>
          </p:nvPr>
        </p:nvSpPr>
        <p:spPr>
          <a:xfrm>
            <a:off x="6600825" y="1004669"/>
            <a:ext cx="4535488" cy="5853332"/>
          </a:xfrm>
          <a:prstGeom prst="round2SameRect">
            <a:avLst>
              <a:gd name="adj1" fmla="val 4544"/>
              <a:gd name="adj2" fmla="val 0"/>
            </a:avLst>
          </a:prstGeom>
          <a:solidFill>
            <a:schemeClr val="accent1"/>
          </a:solidFill>
          <a:effectLst/>
        </p:spPr>
        <p:txBody>
          <a:bodyPr wrap="square" lIns="0" tIns="288000" rIns="0" bIns="0">
            <a:noAutofit/>
          </a:bodyPr>
          <a:lstStyle>
            <a:lvl1pPr>
              <a:defRPr lang="fr-FR" sz="2000" dirty="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50766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Slide 5">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5DF3DDFA-D2CD-484E-BD06-BB8582C806C9}"/>
              </a:ext>
            </a:extLst>
          </p:cNvPr>
          <p:cNvSpPr>
            <a:spLocks noGrp="1"/>
          </p:cNvSpPr>
          <p:nvPr>
            <p:ph type="pic" sz="quarter" idx="10" hasCustomPrompt="1"/>
          </p:nvPr>
        </p:nvSpPr>
        <p:spPr>
          <a:xfrm>
            <a:off x="1055688" y="728663"/>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
        <p:nvSpPr>
          <p:cNvPr id="3" name="Picture Placeholder 4">
            <a:extLst>
              <a:ext uri="{FF2B5EF4-FFF2-40B4-BE49-F238E27FC236}">
                <a16:creationId xmlns:a16="http://schemas.microsoft.com/office/drawing/2014/main" id="{B09A1FBC-2317-453B-8F8F-C65F8A299C78}"/>
              </a:ext>
            </a:extLst>
          </p:cNvPr>
          <p:cNvSpPr>
            <a:spLocks noGrp="1"/>
          </p:cNvSpPr>
          <p:nvPr>
            <p:ph type="pic" sz="quarter" idx="11" hasCustomPrompt="1"/>
          </p:nvPr>
        </p:nvSpPr>
        <p:spPr>
          <a:xfrm>
            <a:off x="1055688" y="3671888"/>
            <a:ext cx="2490038" cy="2457450"/>
          </a:xfrm>
          <a:prstGeom prst="roundRect">
            <a:avLst>
              <a:gd name="adj" fmla="val 6540"/>
            </a:avLst>
          </a:prstGeom>
          <a:solidFill>
            <a:schemeClr val="accent1"/>
          </a:solidFill>
          <a:effectLst/>
        </p:spPr>
        <p:txBody>
          <a:bodyPr wrap="square" lIns="0" tIns="288000" rIns="0" bIns="0">
            <a:noAutofit/>
          </a:bodyPr>
          <a:lstStyle>
            <a:lvl1pPr>
              <a:defRPr lang="fr-FR" sz="2000">
                <a:latin typeface="Arial" panose="020B0604020202020204" pitchFamily="34" charset="0"/>
              </a:defRPr>
            </a:lvl1pPr>
          </a:lstStyle>
          <a:p>
            <a:pPr marL="0" lvl="0" indent="0" algn="ctr">
              <a:buNone/>
            </a:pPr>
            <a:r>
              <a:rPr lang="fr-FR" dirty="0"/>
              <a:t>Insert </a:t>
            </a:r>
            <a:r>
              <a:rPr lang="fr-FR" dirty="0" err="1"/>
              <a:t>picture</a:t>
            </a:r>
            <a:endParaRPr lang="fr-FR" dirty="0"/>
          </a:p>
        </p:txBody>
      </p:sp>
    </p:spTree>
    <p:extLst>
      <p:ext uri="{BB962C8B-B14F-4D97-AF65-F5344CB8AC3E}">
        <p14:creationId xmlns:p14="http://schemas.microsoft.com/office/powerpoint/2010/main" val="1129075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D Mockup Slide 1">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D6D4F42B-67DB-4261-BAB0-B49B5B6F0236}"/>
              </a:ext>
            </a:extLst>
          </p:cNvPr>
          <p:cNvSpPr>
            <a:spLocks noGrp="1"/>
          </p:cNvSpPr>
          <p:nvPr>
            <p:ph type="pic" sz="quarter" idx="11" hasCustomPrompt="1"/>
          </p:nvPr>
        </p:nvSpPr>
        <p:spPr>
          <a:xfrm rot="16200000">
            <a:off x="5112930" y="1576643"/>
            <a:ext cx="1877566" cy="739425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74686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D Mockup Slide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0616EB7-EACB-4310-9E61-D3361764BA2F}"/>
              </a:ext>
            </a:extLst>
          </p:cNvPr>
          <p:cNvSpPr>
            <a:spLocks noGrp="1"/>
          </p:cNvSpPr>
          <p:nvPr>
            <p:ph type="pic" sz="quarter" idx="10" hasCustomPrompt="1"/>
          </p:nvPr>
        </p:nvSpPr>
        <p:spPr>
          <a:xfrm>
            <a:off x="1696214" y="1135380"/>
            <a:ext cx="1877566" cy="7383780"/>
          </a:xfrm>
          <a:custGeom>
            <a:avLst/>
            <a:gdLst>
              <a:gd name="connsiteX0" fmla="*/ 249440 w 2528169"/>
              <a:gd name="connsiteY0" fmla="*/ 0 h 5511451"/>
              <a:gd name="connsiteX1" fmla="*/ 2276641 w 2528169"/>
              <a:gd name="connsiteY1" fmla="*/ 0 h 5511451"/>
              <a:gd name="connsiteX2" fmla="*/ 2374544 w 2528169"/>
              <a:gd name="connsiteY2" fmla="*/ 19766 h 5511451"/>
              <a:gd name="connsiteX3" fmla="*/ 2528169 w 2528169"/>
              <a:gd name="connsiteY3" fmla="*/ 251532 h 5511451"/>
              <a:gd name="connsiteX4" fmla="*/ 2528169 w 2528169"/>
              <a:gd name="connsiteY4" fmla="*/ 5259918 h 5511451"/>
              <a:gd name="connsiteX5" fmla="*/ 2276636 w 2528169"/>
              <a:gd name="connsiteY5" fmla="*/ 5511451 h 5511451"/>
              <a:gd name="connsiteX6" fmla="*/ 249445 w 2528169"/>
              <a:gd name="connsiteY6" fmla="*/ 5511451 h 5511451"/>
              <a:gd name="connsiteX7" fmla="*/ 3023 w 2528169"/>
              <a:gd name="connsiteY7" fmla="*/ 5310611 h 5511451"/>
              <a:gd name="connsiteX8" fmla="*/ 0 w 2528169"/>
              <a:gd name="connsiteY8" fmla="*/ 5280631 h 5511451"/>
              <a:gd name="connsiteX9" fmla="*/ 0 w 2528169"/>
              <a:gd name="connsiteY9" fmla="*/ 230820 h 5511451"/>
              <a:gd name="connsiteX10" fmla="*/ 3023 w 2528169"/>
              <a:gd name="connsiteY10" fmla="*/ 200839 h 5511451"/>
              <a:gd name="connsiteX11" fmla="*/ 151537 w 2528169"/>
              <a:gd name="connsiteY11" fmla="*/ 19766 h 551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8169" h="5511451">
                <a:moveTo>
                  <a:pt x="249440" y="0"/>
                </a:moveTo>
                <a:lnTo>
                  <a:pt x="2276641" y="0"/>
                </a:lnTo>
                <a:lnTo>
                  <a:pt x="2374544" y="19766"/>
                </a:lnTo>
                <a:cubicBezTo>
                  <a:pt x="2464823" y="57951"/>
                  <a:pt x="2528169" y="147344"/>
                  <a:pt x="2528169" y="251532"/>
                </a:cubicBezTo>
                <a:lnTo>
                  <a:pt x="2528169" y="5259918"/>
                </a:lnTo>
                <a:cubicBezTo>
                  <a:pt x="2528169" y="5398836"/>
                  <a:pt x="2415554" y="5511451"/>
                  <a:pt x="2276636" y="5511451"/>
                </a:cubicBezTo>
                <a:lnTo>
                  <a:pt x="249445" y="5511451"/>
                </a:lnTo>
                <a:cubicBezTo>
                  <a:pt x="127892" y="5511451"/>
                  <a:pt x="26477" y="5425230"/>
                  <a:pt x="3023" y="5310611"/>
                </a:cubicBezTo>
                <a:lnTo>
                  <a:pt x="0" y="5280631"/>
                </a:lnTo>
                <a:lnTo>
                  <a:pt x="0" y="230820"/>
                </a:lnTo>
                <a:lnTo>
                  <a:pt x="3023" y="200839"/>
                </a:lnTo>
                <a:cubicBezTo>
                  <a:pt x="19776" y="118968"/>
                  <a:pt x="76305" y="51586"/>
                  <a:pt x="151537" y="19766"/>
                </a:cubicBezTo>
                <a:close/>
              </a:path>
            </a:pathLst>
          </a:custGeom>
          <a:solidFill>
            <a:schemeClr val="accent1"/>
          </a:solidFill>
          <a:scene3d>
            <a:camera prst="perspectiveFront">
              <a:rot lat="0" lon="18600000" rev="0"/>
            </a:camera>
            <a:lightRig rig="soft" dir="t"/>
          </a:scene3d>
        </p:spPr>
        <p:txBody>
          <a:bodyPr lIns="0" tIns="540000" rIns="0" bIns="0" anchor="t">
            <a:normAutofit/>
          </a:bodyPr>
          <a:lstStyle>
            <a:lvl1pPr>
              <a:defRPr lang="fr-FR" sz="1100" dirty="0">
                <a:solidFill>
                  <a:schemeClr val="tx1"/>
                </a:solidFill>
                <a:latin typeface="Arial" panose="020B0604020202020204" pitchFamily="34" charset="0"/>
                <a:cs typeface="Segoe UI Semibold" panose="020B0702040204020203" pitchFamily="34" charset="0"/>
              </a:defRPr>
            </a:lvl1pPr>
          </a:lstStyle>
          <a:p>
            <a:pPr marL="0" lvl="0" indent="0" algn="ctr">
              <a:lnSpc>
                <a:spcPct val="50000"/>
              </a:lnSpc>
              <a:buNone/>
            </a:pPr>
            <a:r>
              <a:rPr lang="fr-FR" dirty="0"/>
              <a:t>Insert </a:t>
            </a:r>
            <a:r>
              <a:rPr lang="fr-FR" dirty="0" err="1"/>
              <a:t>picture</a:t>
            </a:r>
            <a:endParaRPr lang="fr-FR" dirty="0"/>
          </a:p>
        </p:txBody>
      </p:sp>
    </p:spTree>
    <p:extLst>
      <p:ext uri="{BB962C8B-B14F-4D97-AF65-F5344CB8AC3E}">
        <p14:creationId xmlns:p14="http://schemas.microsoft.com/office/powerpoint/2010/main" val="204030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91999"/>
      </p:ext>
    </p:extLst>
  </p:cSld>
  <p:clrMap bg1="lt1" tx1="dk1" bg2="lt2" tx2="dk2" accent1="accent1" accent2="accent2" accent3="accent3" accent4="accent4" accent5="accent5" accent6="accent6" hlink="hlink" folHlink="folHlink"/>
  <p:sldLayoutIdLst>
    <p:sldLayoutId id="2147483725" r:id="rId1"/>
    <p:sldLayoutId id="2147483719" r:id="rId2"/>
    <p:sldLayoutId id="2147483726" r:id="rId3"/>
    <p:sldLayoutId id="2147483727" r:id="rId4"/>
    <p:sldLayoutId id="2147483728" r:id="rId5"/>
    <p:sldLayoutId id="2147483729" r:id="rId6"/>
    <p:sldLayoutId id="2147483724" r:id="rId7"/>
    <p:sldLayoutId id="2147483730" r:id="rId8"/>
    <p:sldLayoutId id="2147483732" r:id="rId9"/>
    <p:sldLayoutId id="2147483733" r:id="rId10"/>
    <p:sldLayoutId id="2147483731" r:id="rId11"/>
    <p:sldLayoutId id="2147483718" r:id="rId12"/>
    <p:sldLayoutId id="2147483735" r:id="rId13"/>
    <p:sldLayoutId id="214748374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8" r:id="rId23"/>
    <p:sldLayoutId id="2147483723" r:id="rId24"/>
    <p:sldLayoutId id="214748374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65" userDrawn="1">
          <p15:clr>
            <a:srgbClr val="F26B43"/>
          </p15:clr>
        </p15:guide>
        <p15:guide id="2" pos="7015" userDrawn="1">
          <p15:clr>
            <a:srgbClr val="F26B43"/>
          </p15:clr>
        </p15:guide>
        <p15:guide id="3" pos="3840" userDrawn="1">
          <p15:clr>
            <a:srgbClr val="F26B43"/>
          </p15:clr>
        </p15:guide>
        <p15:guide id="4" pos="1073" userDrawn="1">
          <p15:clr>
            <a:srgbClr val="F26B43"/>
          </p15:clr>
        </p15:guide>
        <p15:guide id="5" pos="6607" userDrawn="1">
          <p15:clr>
            <a:srgbClr val="F26B43"/>
          </p15:clr>
        </p15:guide>
        <p15:guide id="6" orient="horz" pos="459" userDrawn="1">
          <p15:clr>
            <a:srgbClr val="F26B43"/>
          </p15:clr>
        </p15:guide>
        <p15:guide id="7" orient="horz" pos="3861" userDrawn="1">
          <p15:clr>
            <a:srgbClr val="F26B43"/>
          </p15:clr>
        </p15:guide>
        <p15:guide id="8" pos="3522" userDrawn="1">
          <p15:clr>
            <a:srgbClr val="F26B43"/>
          </p15:clr>
        </p15:guide>
        <p15:guide id="9" pos="415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www.javatpoint.com/java-oops-concept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hyperlink" Target="https://www.javatpoint.com/object-and-class-in-java"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hyperlink" Target="https://www.javatpoint.com/abstract-class-in-java"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hyperlink" Target="https://www.javatpoint.com/inheritance-in-java"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www.javatpoint.com/member-inner-class" TargetMode="External"/><Relationship Id="rId7" Type="http://schemas.openxmlformats.org/officeDocument/2006/relationships/hyperlink" Target="https://www.javatpoint.com/nested-interface"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hyperlink" Target="https://www.javatpoint.com/static-nested-class" TargetMode="External"/><Relationship Id="rId5" Type="http://schemas.openxmlformats.org/officeDocument/2006/relationships/hyperlink" Target="https://www.javatpoint.com/local-inner-class" TargetMode="External"/><Relationship Id="rId4" Type="http://schemas.openxmlformats.org/officeDocument/2006/relationships/hyperlink" Target="https://www.javatpoint.com/anonymous-inner-class"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s://www.programiz.com/java-programming/library/object/getclass" TargetMode="External"/><Relationship Id="rId7" Type="http://schemas.openxmlformats.org/officeDocument/2006/relationships/hyperlink" Target="https://www.programiz.com/java-programming/library/object/clone" TargetMode="External"/><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hyperlink" Target="https://www.programiz.com/java-programming/library/object/equals" TargetMode="External"/><Relationship Id="rId5" Type="http://schemas.openxmlformats.org/officeDocument/2006/relationships/hyperlink" Target="https://www.programiz.com/java-programming/library/object/tostring" TargetMode="External"/><Relationship Id="rId4" Type="http://schemas.openxmlformats.org/officeDocument/2006/relationships/hyperlink" Target="https://www.programiz.com/java-programming/library/object/hashcode"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EF5CC4-573D-3B9B-1641-ECA7457F6E4B}"/>
              </a:ext>
            </a:extLst>
          </p:cNvPr>
          <p:cNvSpPr txBox="1"/>
          <p:nvPr/>
        </p:nvSpPr>
        <p:spPr>
          <a:xfrm>
            <a:off x="2590800" y="2460248"/>
            <a:ext cx="7010400" cy="646331"/>
          </a:xfrm>
          <a:prstGeom prst="rect">
            <a:avLst/>
          </a:prstGeom>
          <a:noFill/>
        </p:spPr>
        <p:txBody>
          <a:bodyPr wrap="square" rtlCol="0">
            <a:spAutoFit/>
          </a:bodyPr>
          <a:lstStyle/>
          <a:p>
            <a:pPr algn="ctr"/>
            <a:r>
              <a:rPr lang="en-US" sz="3600" b="1" dirty="0">
                <a:solidFill>
                  <a:srgbClr val="CC0000"/>
                </a:solidFill>
                <a:latin typeface="Work Sans" pitchFamily="2" charset="0"/>
              </a:rPr>
              <a:t>JAVA - Multithreading</a:t>
            </a:r>
          </a:p>
        </p:txBody>
      </p:sp>
      <p:sp>
        <p:nvSpPr>
          <p:cNvPr id="4" name="TextBox 3">
            <a:extLst>
              <a:ext uri="{FF2B5EF4-FFF2-40B4-BE49-F238E27FC236}">
                <a16:creationId xmlns:a16="http://schemas.microsoft.com/office/drawing/2014/main" id="{C9B3C1EF-E626-8E31-6671-F6553AC05C1C}"/>
              </a:ext>
            </a:extLst>
          </p:cNvPr>
          <p:cNvSpPr txBox="1"/>
          <p:nvPr/>
        </p:nvSpPr>
        <p:spPr>
          <a:xfrm>
            <a:off x="4755502" y="3106579"/>
            <a:ext cx="7162800" cy="369332"/>
          </a:xfrm>
          <a:prstGeom prst="rect">
            <a:avLst/>
          </a:prstGeom>
          <a:noFill/>
        </p:spPr>
        <p:txBody>
          <a:bodyPr wrap="square" rtlCol="0">
            <a:spAutoFit/>
          </a:bodyPr>
          <a:lstStyle/>
          <a:p>
            <a:r>
              <a:rPr lang="en-US" b="1" dirty="0">
                <a:solidFill>
                  <a:srgbClr val="06090E"/>
                </a:solidFill>
              </a:rPr>
              <a:t>AMOL R PATIL - 9822291613</a:t>
            </a:r>
            <a:r>
              <a:rPr lang="en-US" b="1" dirty="0"/>
              <a:t>NE</a:t>
            </a:r>
          </a:p>
        </p:txBody>
      </p:sp>
    </p:spTree>
    <p:extLst>
      <p:ext uri="{BB962C8B-B14F-4D97-AF65-F5344CB8AC3E}">
        <p14:creationId xmlns:p14="http://schemas.microsoft.com/office/powerpoint/2010/main" val="36263726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06405" y="476223"/>
            <a:ext cx="47109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Threads</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5C7827D9-4DDD-4710-3882-BCDC22896613}"/>
              </a:ext>
            </a:extLst>
          </p:cNvPr>
          <p:cNvSpPr txBox="1"/>
          <p:nvPr/>
        </p:nvSpPr>
        <p:spPr>
          <a:xfrm>
            <a:off x="818760" y="1240600"/>
            <a:ext cx="11077771" cy="4708981"/>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444444"/>
                </a:solidFill>
                <a:effectLst/>
                <a:latin typeface="Poppins" panose="00000500000000000000" pitchFamily="2" charset="0"/>
              </a:rPr>
              <a:t>A thread refers to a </a:t>
            </a:r>
            <a:r>
              <a:rPr lang="en-US" sz="2000" b="1" i="0" dirty="0">
                <a:solidFill>
                  <a:srgbClr val="C00000"/>
                </a:solidFill>
                <a:effectLst/>
                <a:latin typeface="Poppins" panose="00000500000000000000" pitchFamily="2" charset="0"/>
              </a:rPr>
              <a:t>single sequential flow of activities </a:t>
            </a:r>
            <a:r>
              <a:rPr lang="en-US" sz="2000" b="0" i="0" dirty="0">
                <a:solidFill>
                  <a:srgbClr val="444444"/>
                </a:solidFill>
                <a:effectLst/>
                <a:latin typeface="Poppins" panose="00000500000000000000" pitchFamily="2" charset="0"/>
              </a:rPr>
              <a:t>being executed in a process;</a:t>
            </a:r>
          </a:p>
          <a:p>
            <a:pPr marL="285750" indent="-285750">
              <a:buFont typeface="Arial" panose="020B0604020202020204" pitchFamily="34" charset="0"/>
              <a:buChar char="•"/>
            </a:pPr>
            <a:endParaRPr lang="en-US" sz="2000" dirty="0">
              <a:solidFill>
                <a:srgbClr val="444444"/>
              </a:solidFill>
              <a:latin typeface="Poppins" panose="00000500000000000000" pitchFamily="2" charset="0"/>
            </a:endParaRPr>
          </a:p>
          <a:p>
            <a:pPr marL="285750" indent="-285750">
              <a:buFont typeface="Arial" panose="020B0604020202020204" pitchFamily="34" charset="0"/>
              <a:buChar char="•"/>
            </a:pPr>
            <a:r>
              <a:rPr lang="en-US" sz="2000" b="0" i="0" dirty="0">
                <a:solidFill>
                  <a:srgbClr val="444444"/>
                </a:solidFill>
                <a:effectLst/>
                <a:latin typeface="Poppins" panose="00000500000000000000" pitchFamily="2" charset="0"/>
              </a:rPr>
              <a:t> it is also known as the </a:t>
            </a:r>
            <a:r>
              <a:rPr lang="en-US" sz="2000" b="0" i="0" dirty="0">
                <a:solidFill>
                  <a:srgbClr val="C00000"/>
                </a:solidFill>
                <a:effectLst/>
                <a:latin typeface="Poppins" panose="00000500000000000000" pitchFamily="2" charset="0"/>
              </a:rPr>
              <a:t>thread of execution </a:t>
            </a:r>
            <a:r>
              <a:rPr lang="en-US" sz="2000" b="0" i="0" dirty="0">
                <a:solidFill>
                  <a:srgbClr val="444444"/>
                </a:solidFill>
                <a:effectLst/>
                <a:latin typeface="Poppins" panose="00000500000000000000" pitchFamily="2" charset="0"/>
              </a:rPr>
              <a:t>or the thread of control. </a:t>
            </a:r>
          </a:p>
          <a:p>
            <a:pPr marL="285750" indent="-285750">
              <a:buFont typeface="Arial" panose="020B0604020202020204" pitchFamily="34" charset="0"/>
              <a:buChar char="•"/>
            </a:pPr>
            <a:endParaRPr lang="en-US" sz="2000" dirty="0">
              <a:solidFill>
                <a:srgbClr val="444444"/>
              </a:solidFill>
              <a:latin typeface="Poppins" panose="00000500000000000000" pitchFamily="2" charset="0"/>
            </a:endParaRPr>
          </a:p>
          <a:p>
            <a:pPr marL="285750" indent="-285750">
              <a:buFont typeface="Arial" panose="020B0604020202020204" pitchFamily="34" charset="0"/>
              <a:buChar char="•"/>
            </a:pPr>
            <a:r>
              <a:rPr lang="en-US" sz="2000" b="0" i="0" dirty="0">
                <a:solidFill>
                  <a:srgbClr val="444444"/>
                </a:solidFill>
                <a:effectLst/>
                <a:latin typeface="Poppins" panose="00000500000000000000" pitchFamily="2" charset="0"/>
              </a:rPr>
              <a:t>Now, thread execution is possible within any OS’s process. Apart from that, a process can have several threads.</a:t>
            </a:r>
          </a:p>
          <a:p>
            <a:pPr marL="285750" indent="-285750">
              <a:buFont typeface="Arial" panose="020B0604020202020204" pitchFamily="34" charset="0"/>
              <a:buChar char="•"/>
            </a:pPr>
            <a:endParaRPr lang="en-US" sz="2000" dirty="0">
              <a:solidFill>
                <a:srgbClr val="444444"/>
              </a:solidFill>
              <a:latin typeface="Poppins" panose="00000500000000000000" pitchFamily="2" charset="0"/>
            </a:endParaRPr>
          </a:p>
          <a:p>
            <a:pPr marL="285750" indent="-285750">
              <a:buFont typeface="Arial" panose="020B0604020202020204" pitchFamily="34" charset="0"/>
              <a:buChar char="•"/>
            </a:pPr>
            <a:r>
              <a:rPr lang="en-US" sz="2000" b="0" i="0" dirty="0">
                <a:solidFill>
                  <a:srgbClr val="444444"/>
                </a:solidFill>
                <a:effectLst/>
                <a:latin typeface="Poppins" panose="00000500000000000000" pitchFamily="2" charset="0"/>
              </a:rPr>
              <a:t> A distinct program counter, a stack of activation records as well as control blocks are used by each thread of the same process. Thread is frequently described as a light technique.</a:t>
            </a:r>
          </a:p>
          <a:p>
            <a:pPr marL="285750" indent="-285750">
              <a:buFont typeface="Arial" panose="020B0604020202020204" pitchFamily="34" charset="0"/>
              <a:buChar char="•"/>
            </a:pPr>
            <a:endParaRPr lang="en-US" sz="2000" dirty="0">
              <a:solidFill>
                <a:srgbClr val="444444"/>
              </a:solidFill>
              <a:latin typeface="Poppins" panose="00000500000000000000" pitchFamily="2" charset="0"/>
            </a:endParaRPr>
          </a:p>
          <a:p>
            <a:pPr marL="285750" indent="-285750">
              <a:buFont typeface="Arial" panose="020B0604020202020204" pitchFamily="34" charset="0"/>
              <a:buChar char="•"/>
            </a:pPr>
            <a:r>
              <a:rPr lang="en-US" sz="2000" b="0" i="0" dirty="0">
                <a:solidFill>
                  <a:srgbClr val="444444"/>
                </a:solidFill>
                <a:effectLst/>
                <a:latin typeface="Poppins" panose="00000500000000000000" pitchFamily="2" charset="0"/>
              </a:rPr>
              <a:t>The </a:t>
            </a:r>
            <a:r>
              <a:rPr lang="en-US" sz="2000" b="0" i="0" dirty="0">
                <a:solidFill>
                  <a:srgbClr val="C00000"/>
                </a:solidFill>
                <a:effectLst/>
                <a:latin typeface="Poppins" panose="00000500000000000000" pitchFamily="2" charset="0"/>
              </a:rPr>
              <a:t>procedure can be easily broken down into numerous different threads</a:t>
            </a:r>
            <a:r>
              <a:rPr lang="en-US" sz="2000" b="0" i="0" dirty="0">
                <a:solidFill>
                  <a:srgbClr val="444444"/>
                </a:solidFill>
                <a:effectLst/>
                <a:latin typeface="Poppins" panose="00000500000000000000" pitchFamily="2" charset="0"/>
              </a:rPr>
              <a:t>. Multiple tabs in a browser, for example, can be considered threads. MS Word employs many threads to prepare the text in one thread, receive input in another thread, and so on.</a:t>
            </a:r>
            <a:endParaRPr lang="en-IN" sz="2000" dirty="0"/>
          </a:p>
        </p:txBody>
      </p:sp>
    </p:spTree>
    <p:extLst>
      <p:ext uri="{BB962C8B-B14F-4D97-AF65-F5344CB8AC3E}">
        <p14:creationId xmlns:p14="http://schemas.microsoft.com/office/powerpoint/2010/main" val="10139856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ro.medium.com/v2/resize:fit:1400/1*b3Id83fP8zgIX...">
            <a:extLst>
              <a:ext uri="{FF2B5EF4-FFF2-40B4-BE49-F238E27FC236}">
                <a16:creationId xmlns:a16="http://schemas.microsoft.com/office/drawing/2014/main" id="{0AFB99D3-1EDA-761E-29B6-9BE48A9A4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979" y="0"/>
            <a:ext cx="10265837" cy="674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4512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19514" y="532206"/>
            <a:ext cx="6082502"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Multithreading and Multiprocessing</a:t>
            </a:r>
            <a:endParaRPr lang="fr-FR" sz="2800" b="1" kern="0" spc="-100" dirty="0">
              <a:solidFill>
                <a:schemeClr val="bg1">
                  <a:lumMod val="95000"/>
                  <a:lumOff val="5000"/>
                </a:schemeClr>
              </a:solidFill>
              <a:latin typeface="Arial" panose="020B0604020202020204" pitchFamily="34" charset="0"/>
            </a:endParaRPr>
          </a:p>
        </p:txBody>
      </p:sp>
      <p:sp>
        <p:nvSpPr>
          <p:cNvPr id="2" name="Content Placeholder 2">
            <a:extLst>
              <a:ext uri="{FF2B5EF4-FFF2-40B4-BE49-F238E27FC236}">
                <a16:creationId xmlns:a16="http://schemas.microsoft.com/office/drawing/2014/main" id="{092E0FBD-B500-28AC-2AD4-3A15335DD6A2}"/>
              </a:ext>
            </a:extLst>
          </p:cNvPr>
          <p:cNvSpPr txBox="1">
            <a:spLocks/>
          </p:cNvSpPr>
          <p:nvPr/>
        </p:nvSpPr>
        <p:spPr>
          <a:xfrm>
            <a:off x="1310951" y="1322776"/>
            <a:ext cx="10044404" cy="467195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solidFill>
                <a:srgbClr val="002060"/>
              </a:solidFill>
            </a:endParaRPr>
          </a:p>
          <a:p>
            <a:r>
              <a:rPr lang="en-US" sz="2400" b="1" dirty="0">
                <a:solidFill>
                  <a:srgbClr val="002060"/>
                </a:solidFill>
              </a:rPr>
              <a:t>Multithreading</a:t>
            </a:r>
            <a:r>
              <a:rPr lang="en-US" sz="2400" dirty="0">
                <a:solidFill>
                  <a:srgbClr val="002060"/>
                </a:solidFill>
              </a:rPr>
              <a:t> is a technique where multiple threads are spawned by a process to do different tasks, at about the same time, just one after the other. This gives you the illusion that the threads are running in parallel, but they are actually run in a concurrent manner.</a:t>
            </a:r>
          </a:p>
          <a:p>
            <a:pPr marL="0" indent="0">
              <a:buFont typeface="Arial" panose="020B0604020202020204" pitchFamily="34" charset="0"/>
              <a:buNone/>
            </a:pPr>
            <a:endParaRPr lang="en-US" sz="2400" dirty="0">
              <a:solidFill>
                <a:srgbClr val="002060"/>
              </a:solidFill>
            </a:endParaRPr>
          </a:p>
          <a:p>
            <a:r>
              <a:rPr lang="en-US" sz="2400" b="1" dirty="0">
                <a:solidFill>
                  <a:srgbClr val="002060"/>
                </a:solidFill>
              </a:rPr>
              <a:t>Multiprocessing</a:t>
            </a:r>
            <a:r>
              <a:rPr lang="en-US" sz="2400" dirty="0">
                <a:solidFill>
                  <a:srgbClr val="002060"/>
                </a:solidFill>
              </a:rPr>
              <a:t> is a technique where parallelism in its truest form is achieved. Multiple processes are run across multiple CPU cores, which do not share the resources among them. Each process can have many threads running in its own memory space. In Python, each process has its own instance of Python interpreter doing the job of executing the instructions.</a:t>
            </a:r>
          </a:p>
          <a:p>
            <a:endParaRPr lang="en-US" sz="2400" b="1" dirty="0">
              <a:solidFill>
                <a:srgbClr val="002060"/>
              </a:solidFill>
            </a:endParaRPr>
          </a:p>
          <a:p>
            <a:endParaRPr lang="en-US" sz="2400" b="1" dirty="0">
              <a:solidFill>
                <a:srgbClr val="002060"/>
              </a:solidFill>
            </a:endParaRPr>
          </a:p>
        </p:txBody>
      </p:sp>
    </p:spTree>
    <p:extLst>
      <p:ext uri="{BB962C8B-B14F-4D97-AF65-F5344CB8AC3E}">
        <p14:creationId xmlns:p14="http://schemas.microsoft.com/office/powerpoint/2010/main" val="2768774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CD46C-D0D6-3D31-E9D2-947196029EAC}"/>
              </a:ext>
            </a:extLst>
          </p:cNvPr>
          <p:cNvPicPr>
            <a:picLocks noChangeAspect="1"/>
          </p:cNvPicPr>
          <p:nvPr/>
        </p:nvPicPr>
        <p:blipFill>
          <a:blip r:embed="rId3"/>
          <a:stretch>
            <a:fillRect/>
          </a:stretch>
        </p:blipFill>
        <p:spPr>
          <a:xfrm>
            <a:off x="1358302" y="747010"/>
            <a:ext cx="9475396" cy="5363979"/>
          </a:xfrm>
          <a:prstGeom prst="rect">
            <a:avLst/>
          </a:prstGeom>
        </p:spPr>
      </p:pic>
    </p:spTree>
    <p:extLst>
      <p:ext uri="{BB962C8B-B14F-4D97-AF65-F5344CB8AC3E}">
        <p14:creationId xmlns:p14="http://schemas.microsoft.com/office/powerpoint/2010/main" val="19938755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1751A6-894A-7784-90C6-65AE14B079FC}"/>
              </a:ext>
            </a:extLst>
          </p:cNvPr>
          <p:cNvPicPr>
            <a:picLocks noChangeAspect="1"/>
          </p:cNvPicPr>
          <p:nvPr/>
        </p:nvPicPr>
        <p:blipFill>
          <a:blip r:embed="rId3"/>
          <a:stretch>
            <a:fillRect/>
          </a:stretch>
        </p:blipFill>
        <p:spPr>
          <a:xfrm>
            <a:off x="998375" y="547502"/>
            <a:ext cx="10029523" cy="5762996"/>
          </a:xfrm>
          <a:prstGeom prst="rect">
            <a:avLst/>
          </a:prstGeom>
        </p:spPr>
      </p:pic>
    </p:spTree>
    <p:extLst>
      <p:ext uri="{BB962C8B-B14F-4D97-AF65-F5344CB8AC3E}">
        <p14:creationId xmlns:p14="http://schemas.microsoft.com/office/powerpoint/2010/main" val="9660838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8BA17C-274C-FB76-EF2F-26D8BE5A8BE5}"/>
              </a:ext>
            </a:extLst>
          </p:cNvPr>
          <p:cNvPicPr>
            <a:picLocks noChangeAspect="1"/>
          </p:cNvPicPr>
          <p:nvPr/>
        </p:nvPicPr>
        <p:blipFill>
          <a:blip r:embed="rId3"/>
          <a:stretch>
            <a:fillRect/>
          </a:stretch>
        </p:blipFill>
        <p:spPr>
          <a:xfrm>
            <a:off x="1157024" y="914399"/>
            <a:ext cx="10223212" cy="5281131"/>
          </a:xfrm>
          <a:prstGeom prst="rect">
            <a:avLst/>
          </a:prstGeom>
        </p:spPr>
      </p:pic>
    </p:spTree>
    <p:extLst>
      <p:ext uri="{BB962C8B-B14F-4D97-AF65-F5344CB8AC3E}">
        <p14:creationId xmlns:p14="http://schemas.microsoft.com/office/powerpoint/2010/main" val="21469015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94159" y="494885"/>
            <a:ext cx="4188388"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Creating a Thread in Java</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26DDD39E-B64E-281A-4D27-82FCC7FC110C}"/>
              </a:ext>
            </a:extLst>
          </p:cNvPr>
          <p:cNvSpPr txBox="1"/>
          <p:nvPr/>
        </p:nvSpPr>
        <p:spPr>
          <a:xfrm>
            <a:off x="1136003" y="1564252"/>
            <a:ext cx="10648560" cy="3785652"/>
          </a:xfrm>
          <a:prstGeom prst="rect">
            <a:avLst/>
          </a:prstGeom>
          <a:noFill/>
        </p:spPr>
        <p:txBody>
          <a:bodyPr wrap="square">
            <a:spAutoFit/>
          </a:bodyPr>
          <a:lstStyle/>
          <a:p>
            <a:pPr algn="just"/>
            <a:r>
              <a:rPr lang="en-US" sz="2400" b="0" i="0" dirty="0">
                <a:solidFill>
                  <a:srgbClr val="333333"/>
                </a:solidFill>
                <a:effectLst/>
                <a:latin typeface="inter-regular"/>
              </a:rPr>
              <a:t>There are two ways to create a thread:</a:t>
            </a:r>
          </a:p>
          <a:p>
            <a:pPr algn="just"/>
            <a:endParaRPr lang="en-US" sz="2400" b="0" i="0" dirty="0">
              <a:solidFill>
                <a:srgbClr val="333333"/>
              </a:solidFill>
              <a:effectLst/>
              <a:latin typeface="inter-regular"/>
            </a:endParaRPr>
          </a:p>
          <a:p>
            <a:pPr marL="800100" lvl="1" indent="-342900" algn="just">
              <a:buFont typeface="Arial" panose="020B0604020202020204" pitchFamily="34" charset="0"/>
              <a:buChar char="•"/>
            </a:pPr>
            <a:r>
              <a:rPr lang="en-US" sz="2400" b="0" i="0" dirty="0">
                <a:solidFill>
                  <a:srgbClr val="000000"/>
                </a:solidFill>
                <a:effectLst/>
                <a:latin typeface="inter-regular"/>
              </a:rPr>
              <a:t>By extending Thread class</a:t>
            </a:r>
          </a:p>
          <a:p>
            <a:pPr marL="342900" indent="-342900" algn="just">
              <a:buFont typeface="Arial" panose="020B0604020202020204" pitchFamily="34" charset="0"/>
              <a:buChar char="•"/>
            </a:pPr>
            <a:endParaRPr lang="en-US" sz="2400" b="0" i="0" dirty="0">
              <a:solidFill>
                <a:srgbClr val="000000"/>
              </a:solidFill>
              <a:effectLst/>
              <a:latin typeface="inter-regular"/>
            </a:endParaRPr>
          </a:p>
          <a:p>
            <a:pPr marL="800100" lvl="1" indent="-342900" algn="just">
              <a:buFont typeface="Arial" panose="020B0604020202020204" pitchFamily="34" charset="0"/>
              <a:buChar char="•"/>
            </a:pPr>
            <a:r>
              <a:rPr lang="en-US" sz="2400" b="0" i="0" dirty="0">
                <a:solidFill>
                  <a:srgbClr val="000000"/>
                </a:solidFill>
                <a:effectLst/>
                <a:latin typeface="inter-regular"/>
              </a:rPr>
              <a:t>By implementing Runnable interface.</a:t>
            </a:r>
          </a:p>
          <a:p>
            <a:pPr algn="just"/>
            <a:endParaRPr lang="en-US" sz="2400" b="0" i="0" dirty="0">
              <a:solidFill>
                <a:srgbClr val="610B4B"/>
              </a:solidFill>
              <a:effectLst/>
              <a:latin typeface="erdana"/>
            </a:endParaRPr>
          </a:p>
          <a:p>
            <a:pPr algn="just"/>
            <a:endParaRPr lang="en-US" sz="2400" dirty="0">
              <a:solidFill>
                <a:srgbClr val="610B4B"/>
              </a:solidFill>
              <a:latin typeface="erdana"/>
            </a:endParaRPr>
          </a:p>
          <a:p>
            <a:pPr algn="just"/>
            <a:r>
              <a:rPr lang="en-US" sz="2400" b="0" i="0" dirty="0">
                <a:solidFill>
                  <a:srgbClr val="610B4B"/>
                </a:solidFill>
                <a:effectLst/>
                <a:latin typeface="erdana"/>
              </a:rPr>
              <a:t>Thread class:</a:t>
            </a:r>
          </a:p>
          <a:p>
            <a:pPr algn="just"/>
            <a:r>
              <a:rPr lang="en-US" sz="2400" b="0" i="0" dirty="0">
                <a:solidFill>
                  <a:srgbClr val="333333"/>
                </a:solidFill>
                <a:effectLst/>
                <a:latin typeface="inter-regular"/>
              </a:rPr>
              <a:t>Thread class provide constructors and methods to create and perform operations on a </a:t>
            </a:r>
            <a:r>
              <a:rPr lang="en-US" sz="2400" b="0" i="0" dirty="0" err="1">
                <a:solidFill>
                  <a:srgbClr val="333333"/>
                </a:solidFill>
                <a:effectLst/>
                <a:latin typeface="inter-regular"/>
              </a:rPr>
              <a:t>thread.Thread</a:t>
            </a:r>
            <a:r>
              <a:rPr lang="en-US" sz="2400" b="0" i="0" dirty="0">
                <a:solidFill>
                  <a:srgbClr val="333333"/>
                </a:solidFill>
                <a:effectLst/>
                <a:latin typeface="inter-regular"/>
              </a:rPr>
              <a:t> class extends Object class and implements Runnable interface.</a:t>
            </a:r>
          </a:p>
        </p:txBody>
      </p:sp>
    </p:spTree>
    <p:extLst>
      <p:ext uri="{BB962C8B-B14F-4D97-AF65-F5344CB8AC3E}">
        <p14:creationId xmlns:p14="http://schemas.microsoft.com/office/powerpoint/2010/main" val="27622498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475861" y="279441"/>
            <a:ext cx="4188388"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Important Thread Methods</a:t>
            </a:r>
            <a:endParaRPr lang="fr-FR" sz="2800" b="1" kern="0" spc="-100" dirty="0">
              <a:solidFill>
                <a:schemeClr val="bg1">
                  <a:lumMod val="95000"/>
                  <a:lumOff val="5000"/>
                </a:schemeClr>
              </a:solidFill>
              <a:latin typeface="Arial" panose="020B0604020202020204" pitchFamily="34" charset="0"/>
            </a:endParaRPr>
          </a:p>
        </p:txBody>
      </p:sp>
      <p:sp>
        <p:nvSpPr>
          <p:cNvPr id="4" name="TextBox 3">
            <a:extLst>
              <a:ext uri="{FF2B5EF4-FFF2-40B4-BE49-F238E27FC236}">
                <a16:creationId xmlns:a16="http://schemas.microsoft.com/office/drawing/2014/main" id="{B3E0EF97-A9C6-6CB1-F368-F286D0E8051D}"/>
              </a:ext>
            </a:extLst>
          </p:cNvPr>
          <p:cNvSpPr txBox="1"/>
          <p:nvPr/>
        </p:nvSpPr>
        <p:spPr>
          <a:xfrm>
            <a:off x="475861" y="1038580"/>
            <a:ext cx="11576180" cy="5324535"/>
          </a:xfrm>
          <a:prstGeom prst="rect">
            <a:avLst/>
          </a:prstGeom>
          <a:noFill/>
        </p:spPr>
        <p:txBody>
          <a:bodyPr wrap="square">
            <a:spAutoFit/>
          </a:bodyPr>
          <a:lstStyle/>
          <a:p>
            <a:r>
              <a:rPr lang="en-US" sz="2000" b="1" dirty="0">
                <a:solidFill>
                  <a:srgbClr val="002060"/>
                </a:solidFill>
                <a:latin typeface="Work Sans" pitchFamily="2" charset="0"/>
              </a:rPr>
              <a:t>public void run(): </a:t>
            </a:r>
            <a:r>
              <a:rPr lang="en-US" sz="2000" dirty="0">
                <a:solidFill>
                  <a:srgbClr val="002060"/>
                </a:solidFill>
                <a:latin typeface="Work Sans" pitchFamily="2" charset="0"/>
              </a:rPr>
              <a:t>is used to perform action for a thread.</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public void start(): </a:t>
            </a:r>
            <a:r>
              <a:rPr lang="en-US" sz="2000" dirty="0">
                <a:solidFill>
                  <a:srgbClr val="002060"/>
                </a:solidFill>
                <a:latin typeface="Work Sans" pitchFamily="2" charset="0"/>
              </a:rPr>
              <a:t>starts the execution of the </a:t>
            </a:r>
            <a:r>
              <a:rPr lang="en-US" sz="2000" dirty="0" err="1">
                <a:solidFill>
                  <a:srgbClr val="002060"/>
                </a:solidFill>
                <a:latin typeface="Work Sans" pitchFamily="2" charset="0"/>
              </a:rPr>
              <a:t>thread.JVM</a:t>
            </a:r>
            <a:r>
              <a:rPr lang="en-US" sz="2000" dirty="0">
                <a:solidFill>
                  <a:srgbClr val="002060"/>
                </a:solidFill>
                <a:latin typeface="Work Sans" pitchFamily="2" charset="0"/>
              </a:rPr>
              <a:t> calls the run() method on the thread.</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public void sleep(long </a:t>
            </a:r>
            <a:r>
              <a:rPr lang="en-US" sz="2000" b="1" dirty="0" err="1">
                <a:solidFill>
                  <a:srgbClr val="002060"/>
                </a:solidFill>
                <a:latin typeface="Work Sans" pitchFamily="2" charset="0"/>
              </a:rPr>
              <a:t>miliseconds</a:t>
            </a:r>
            <a:r>
              <a:rPr lang="en-US" sz="2000" b="1" dirty="0">
                <a:solidFill>
                  <a:srgbClr val="002060"/>
                </a:solidFill>
                <a:latin typeface="Work Sans" pitchFamily="2" charset="0"/>
              </a:rPr>
              <a:t>): </a:t>
            </a:r>
            <a:r>
              <a:rPr lang="en-US" sz="2000" dirty="0">
                <a:solidFill>
                  <a:srgbClr val="002060"/>
                </a:solidFill>
                <a:latin typeface="Work Sans" pitchFamily="2" charset="0"/>
              </a:rPr>
              <a:t>Causes the currently executing thread to sleep (temporarily cease execution) for the specified number of milliseconds.</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public void join(): </a:t>
            </a:r>
            <a:r>
              <a:rPr lang="en-US" sz="2000" dirty="0">
                <a:solidFill>
                  <a:srgbClr val="002060"/>
                </a:solidFill>
                <a:latin typeface="Work Sans" pitchFamily="2" charset="0"/>
              </a:rPr>
              <a:t>waits for a thread to die.</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public void join(long </a:t>
            </a:r>
            <a:r>
              <a:rPr lang="en-US" sz="2000" b="1" dirty="0" err="1">
                <a:solidFill>
                  <a:srgbClr val="002060"/>
                </a:solidFill>
                <a:latin typeface="Work Sans" pitchFamily="2" charset="0"/>
              </a:rPr>
              <a:t>miliseconds</a:t>
            </a:r>
            <a:r>
              <a:rPr lang="en-US" sz="2000" b="1" dirty="0">
                <a:solidFill>
                  <a:srgbClr val="002060"/>
                </a:solidFill>
                <a:latin typeface="Work Sans" pitchFamily="2" charset="0"/>
              </a:rPr>
              <a:t>): </a:t>
            </a:r>
            <a:r>
              <a:rPr lang="en-US" sz="2000" dirty="0">
                <a:solidFill>
                  <a:srgbClr val="002060"/>
                </a:solidFill>
                <a:latin typeface="Work Sans" pitchFamily="2" charset="0"/>
              </a:rPr>
              <a:t>waits for a thread to die for the specified </a:t>
            </a:r>
            <a:r>
              <a:rPr lang="en-US" sz="2000" dirty="0" err="1">
                <a:solidFill>
                  <a:srgbClr val="002060"/>
                </a:solidFill>
                <a:latin typeface="Work Sans" pitchFamily="2" charset="0"/>
              </a:rPr>
              <a:t>miliseconds</a:t>
            </a:r>
            <a:r>
              <a:rPr lang="en-US" sz="2000" dirty="0">
                <a:solidFill>
                  <a:srgbClr val="002060"/>
                </a:solidFill>
                <a:latin typeface="Work Sans" pitchFamily="2" charset="0"/>
              </a:rPr>
              <a:t>.</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public int </a:t>
            </a:r>
            <a:r>
              <a:rPr lang="en-US" sz="2000" b="1" dirty="0" err="1">
                <a:solidFill>
                  <a:srgbClr val="002060"/>
                </a:solidFill>
                <a:latin typeface="Work Sans" pitchFamily="2" charset="0"/>
              </a:rPr>
              <a:t>getPriority</a:t>
            </a:r>
            <a:r>
              <a:rPr lang="en-US" sz="2000" b="1" dirty="0">
                <a:solidFill>
                  <a:srgbClr val="002060"/>
                </a:solidFill>
                <a:latin typeface="Work Sans" pitchFamily="2" charset="0"/>
              </a:rPr>
              <a:t>(): </a:t>
            </a:r>
            <a:r>
              <a:rPr lang="en-US" sz="2000" dirty="0">
                <a:solidFill>
                  <a:srgbClr val="002060"/>
                </a:solidFill>
                <a:latin typeface="Work Sans" pitchFamily="2" charset="0"/>
              </a:rPr>
              <a:t>returns the priority of the thread.</a:t>
            </a:r>
          </a:p>
          <a:p>
            <a:r>
              <a:rPr lang="en-US" sz="2000" b="1" dirty="0">
                <a:solidFill>
                  <a:srgbClr val="002060"/>
                </a:solidFill>
                <a:latin typeface="Work Sans" pitchFamily="2" charset="0"/>
              </a:rPr>
              <a:t>public int </a:t>
            </a:r>
            <a:r>
              <a:rPr lang="en-US" sz="2000" b="1" dirty="0" err="1">
                <a:solidFill>
                  <a:srgbClr val="002060"/>
                </a:solidFill>
                <a:latin typeface="Work Sans" pitchFamily="2" charset="0"/>
              </a:rPr>
              <a:t>setPriority</a:t>
            </a:r>
            <a:r>
              <a:rPr lang="en-US" sz="2000" b="1" dirty="0">
                <a:solidFill>
                  <a:srgbClr val="002060"/>
                </a:solidFill>
                <a:latin typeface="Work Sans" pitchFamily="2" charset="0"/>
              </a:rPr>
              <a:t>(int priority): </a:t>
            </a:r>
            <a:r>
              <a:rPr lang="en-US" sz="2000" dirty="0">
                <a:solidFill>
                  <a:srgbClr val="002060"/>
                </a:solidFill>
                <a:latin typeface="Work Sans" pitchFamily="2" charset="0"/>
              </a:rPr>
              <a:t>changes the priority of the thread.</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public String </a:t>
            </a:r>
            <a:r>
              <a:rPr lang="en-US" sz="2000" b="1" dirty="0" err="1">
                <a:solidFill>
                  <a:srgbClr val="002060"/>
                </a:solidFill>
                <a:latin typeface="Work Sans" pitchFamily="2" charset="0"/>
              </a:rPr>
              <a:t>getName</a:t>
            </a:r>
            <a:r>
              <a:rPr lang="en-US" sz="2000" b="1" dirty="0">
                <a:solidFill>
                  <a:srgbClr val="002060"/>
                </a:solidFill>
                <a:latin typeface="Work Sans" pitchFamily="2" charset="0"/>
              </a:rPr>
              <a:t>(): </a:t>
            </a:r>
            <a:r>
              <a:rPr lang="en-US" sz="2000" dirty="0">
                <a:solidFill>
                  <a:srgbClr val="002060"/>
                </a:solidFill>
                <a:latin typeface="Work Sans" pitchFamily="2" charset="0"/>
              </a:rPr>
              <a:t>returns the name of the thread.</a:t>
            </a:r>
          </a:p>
          <a:p>
            <a:r>
              <a:rPr lang="en-US" sz="2000" b="1" dirty="0">
                <a:solidFill>
                  <a:srgbClr val="002060"/>
                </a:solidFill>
                <a:latin typeface="Work Sans" pitchFamily="2" charset="0"/>
              </a:rPr>
              <a:t>public void </a:t>
            </a:r>
            <a:r>
              <a:rPr lang="en-US" sz="2000" b="1" dirty="0" err="1">
                <a:solidFill>
                  <a:srgbClr val="002060"/>
                </a:solidFill>
                <a:latin typeface="Work Sans" pitchFamily="2" charset="0"/>
              </a:rPr>
              <a:t>setName</a:t>
            </a:r>
            <a:r>
              <a:rPr lang="en-US" sz="2000" b="1" dirty="0">
                <a:solidFill>
                  <a:srgbClr val="002060"/>
                </a:solidFill>
                <a:latin typeface="Work Sans" pitchFamily="2" charset="0"/>
              </a:rPr>
              <a:t>(String name): </a:t>
            </a:r>
            <a:r>
              <a:rPr lang="en-US" sz="2000" dirty="0">
                <a:solidFill>
                  <a:srgbClr val="002060"/>
                </a:solidFill>
                <a:latin typeface="Work Sans" pitchFamily="2" charset="0"/>
              </a:rPr>
              <a:t>changes the name of the thread.</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22001732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E0EF97-A9C6-6CB1-F368-F286D0E8051D}"/>
              </a:ext>
            </a:extLst>
          </p:cNvPr>
          <p:cNvSpPr txBox="1"/>
          <p:nvPr/>
        </p:nvSpPr>
        <p:spPr>
          <a:xfrm>
            <a:off x="294442" y="617538"/>
            <a:ext cx="11397841" cy="5324535"/>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rgbClr val="002060"/>
                </a:solidFill>
                <a:latin typeface="Work Sans" pitchFamily="2" charset="0"/>
              </a:rPr>
              <a:t>public Thread </a:t>
            </a:r>
            <a:r>
              <a:rPr lang="en-US" sz="2000" b="1" dirty="0" err="1">
                <a:solidFill>
                  <a:srgbClr val="002060"/>
                </a:solidFill>
                <a:latin typeface="Work Sans" pitchFamily="2" charset="0"/>
              </a:rPr>
              <a:t>currentThread</a:t>
            </a:r>
            <a:r>
              <a:rPr lang="en-US" sz="2000" b="1" dirty="0">
                <a:solidFill>
                  <a:srgbClr val="002060"/>
                </a:solidFill>
                <a:latin typeface="Work Sans" pitchFamily="2" charset="0"/>
              </a:rPr>
              <a:t>(): </a:t>
            </a:r>
            <a:r>
              <a:rPr lang="en-US" sz="2000" dirty="0">
                <a:solidFill>
                  <a:srgbClr val="002060"/>
                </a:solidFill>
                <a:latin typeface="Work Sans" pitchFamily="2" charset="0"/>
              </a:rPr>
              <a:t>returns the reference of currently executing thread.</a:t>
            </a:r>
          </a:p>
          <a:p>
            <a:pPr marL="342900" indent="-342900">
              <a:buFont typeface="Arial" panose="020B0604020202020204" pitchFamily="34" charset="0"/>
              <a:buChar char="•"/>
            </a:pPr>
            <a:r>
              <a:rPr lang="en-US" sz="2000" b="1" dirty="0">
                <a:solidFill>
                  <a:srgbClr val="002060"/>
                </a:solidFill>
                <a:latin typeface="Work Sans" pitchFamily="2" charset="0"/>
              </a:rPr>
              <a:t>public int </a:t>
            </a:r>
            <a:r>
              <a:rPr lang="en-US" sz="2000" b="1" dirty="0" err="1">
                <a:solidFill>
                  <a:srgbClr val="002060"/>
                </a:solidFill>
                <a:latin typeface="Work Sans" pitchFamily="2" charset="0"/>
              </a:rPr>
              <a:t>getId</a:t>
            </a:r>
            <a:r>
              <a:rPr lang="en-US" sz="2000" b="1" dirty="0">
                <a:solidFill>
                  <a:srgbClr val="002060"/>
                </a:solidFill>
                <a:latin typeface="Work Sans" pitchFamily="2" charset="0"/>
              </a:rPr>
              <a:t>(): </a:t>
            </a:r>
            <a:r>
              <a:rPr lang="en-US" sz="2000" dirty="0">
                <a:solidFill>
                  <a:srgbClr val="002060"/>
                </a:solidFill>
                <a:latin typeface="Work Sans" pitchFamily="2" charset="0"/>
              </a:rPr>
              <a:t>returns the id of the thread.</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public </a:t>
            </a:r>
            <a:r>
              <a:rPr lang="en-US" sz="2000" b="1" dirty="0" err="1">
                <a:solidFill>
                  <a:srgbClr val="002060"/>
                </a:solidFill>
                <a:latin typeface="Work Sans" pitchFamily="2" charset="0"/>
              </a:rPr>
              <a:t>Thread.State</a:t>
            </a:r>
            <a:r>
              <a:rPr lang="en-US" sz="2000" b="1" dirty="0">
                <a:solidFill>
                  <a:srgbClr val="002060"/>
                </a:solidFill>
                <a:latin typeface="Work Sans" pitchFamily="2" charset="0"/>
              </a:rPr>
              <a:t> </a:t>
            </a:r>
            <a:r>
              <a:rPr lang="en-US" sz="2000" b="1" dirty="0" err="1">
                <a:solidFill>
                  <a:srgbClr val="002060"/>
                </a:solidFill>
                <a:latin typeface="Work Sans" pitchFamily="2" charset="0"/>
              </a:rPr>
              <a:t>getState</a:t>
            </a:r>
            <a:r>
              <a:rPr lang="en-US" sz="2000" b="1" dirty="0">
                <a:solidFill>
                  <a:srgbClr val="002060"/>
                </a:solidFill>
                <a:latin typeface="Work Sans" pitchFamily="2" charset="0"/>
              </a:rPr>
              <a:t>(): </a:t>
            </a:r>
            <a:r>
              <a:rPr lang="en-US" sz="2000" dirty="0">
                <a:solidFill>
                  <a:srgbClr val="002060"/>
                </a:solidFill>
                <a:latin typeface="Work Sans" pitchFamily="2" charset="0"/>
              </a:rPr>
              <a:t>returns the state of the thread.</a:t>
            </a:r>
          </a:p>
          <a:p>
            <a:pPr marL="342900" indent="-342900">
              <a:buFont typeface="Arial" panose="020B0604020202020204" pitchFamily="34" charset="0"/>
              <a:buChar char="•"/>
            </a:pPr>
            <a:r>
              <a:rPr lang="en-US" sz="2000" b="1" dirty="0">
                <a:solidFill>
                  <a:srgbClr val="002060"/>
                </a:solidFill>
                <a:latin typeface="Work Sans" pitchFamily="2" charset="0"/>
              </a:rPr>
              <a:t>public </a:t>
            </a:r>
            <a:r>
              <a:rPr lang="en-US" sz="2000" b="1" dirty="0" err="1">
                <a:solidFill>
                  <a:srgbClr val="002060"/>
                </a:solidFill>
                <a:latin typeface="Work Sans" pitchFamily="2" charset="0"/>
              </a:rPr>
              <a:t>boolean</a:t>
            </a:r>
            <a:r>
              <a:rPr lang="en-US" sz="2000" b="1" dirty="0">
                <a:solidFill>
                  <a:srgbClr val="002060"/>
                </a:solidFill>
                <a:latin typeface="Work Sans" pitchFamily="2" charset="0"/>
              </a:rPr>
              <a:t> </a:t>
            </a:r>
            <a:r>
              <a:rPr lang="en-US" sz="2000" b="1" dirty="0" err="1">
                <a:solidFill>
                  <a:srgbClr val="002060"/>
                </a:solidFill>
                <a:latin typeface="Work Sans" pitchFamily="2" charset="0"/>
              </a:rPr>
              <a:t>isAlive</a:t>
            </a:r>
            <a:r>
              <a:rPr lang="en-US" sz="2000" b="1" dirty="0">
                <a:solidFill>
                  <a:srgbClr val="002060"/>
                </a:solidFill>
                <a:latin typeface="Work Sans" pitchFamily="2" charset="0"/>
              </a:rPr>
              <a:t>(): </a:t>
            </a:r>
            <a:r>
              <a:rPr lang="en-US" sz="2000" dirty="0">
                <a:solidFill>
                  <a:srgbClr val="002060"/>
                </a:solidFill>
                <a:latin typeface="Work Sans" pitchFamily="2" charset="0"/>
              </a:rPr>
              <a:t>tests if the thread is alive.</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public void suspend(): is used to suspend the thread(</a:t>
            </a:r>
            <a:r>
              <a:rPr lang="en-US" sz="2000" dirty="0" err="1">
                <a:solidFill>
                  <a:srgbClr val="002060"/>
                </a:solidFill>
                <a:latin typeface="Work Sans" pitchFamily="2" charset="0"/>
              </a:rPr>
              <a:t>depricated</a:t>
            </a:r>
            <a:r>
              <a:rPr lang="en-US" sz="2000" dirty="0">
                <a:solidFill>
                  <a:srgbClr val="002060"/>
                </a:solidFill>
                <a:latin typeface="Work Sans" pitchFamily="2" charset="0"/>
              </a:rPr>
              <a:t>).</a:t>
            </a:r>
          </a:p>
          <a:p>
            <a:pPr marL="342900" indent="-342900">
              <a:buFont typeface="Arial" panose="020B0604020202020204" pitchFamily="34" charset="0"/>
              <a:buChar char="•"/>
            </a:pPr>
            <a:r>
              <a:rPr lang="en-US" sz="2000" dirty="0">
                <a:solidFill>
                  <a:srgbClr val="002060"/>
                </a:solidFill>
                <a:latin typeface="Work Sans" pitchFamily="2" charset="0"/>
              </a:rPr>
              <a:t>public void resume(): is used to resume the suspended thread(</a:t>
            </a:r>
            <a:r>
              <a:rPr lang="en-US" sz="2000" dirty="0" err="1">
                <a:solidFill>
                  <a:srgbClr val="002060"/>
                </a:solidFill>
                <a:latin typeface="Work Sans" pitchFamily="2" charset="0"/>
              </a:rPr>
              <a:t>depricated</a:t>
            </a:r>
            <a:r>
              <a:rPr lang="en-US" sz="2000" dirty="0">
                <a:solidFill>
                  <a:srgbClr val="002060"/>
                </a:solidFill>
                <a:latin typeface="Work Sans" pitchFamily="2" charset="0"/>
              </a:rPr>
              <a:t>).</a:t>
            </a:r>
          </a:p>
          <a:p>
            <a:pPr marL="342900" indent="-342900">
              <a:buFont typeface="Arial" panose="020B0604020202020204" pitchFamily="34" charset="0"/>
              <a:buChar char="•"/>
            </a:pPr>
            <a:r>
              <a:rPr lang="en-US" sz="2000" dirty="0">
                <a:solidFill>
                  <a:srgbClr val="002060"/>
                </a:solidFill>
                <a:latin typeface="Work Sans" pitchFamily="2" charset="0"/>
              </a:rPr>
              <a:t>public void stop(): is used to stop the thread(</a:t>
            </a:r>
            <a:r>
              <a:rPr lang="en-US" sz="2000" dirty="0" err="1">
                <a:solidFill>
                  <a:srgbClr val="002060"/>
                </a:solidFill>
                <a:latin typeface="Work Sans" pitchFamily="2" charset="0"/>
              </a:rPr>
              <a:t>depricated</a:t>
            </a:r>
            <a:r>
              <a:rPr lang="en-US" sz="2000" dirty="0">
                <a:solidFill>
                  <a:srgbClr val="002060"/>
                </a:solidFill>
                <a:latin typeface="Work Sans" pitchFamily="2" charset="0"/>
              </a:rPr>
              <a:t>).</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public </a:t>
            </a:r>
            <a:r>
              <a:rPr lang="en-US" sz="2000" b="1" dirty="0" err="1">
                <a:solidFill>
                  <a:srgbClr val="002060"/>
                </a:solidFill>
                <a:latin typeface="Work Sans" pitchFamily="2" charset="0"/>
              </a:rPr>
              <a:t>boolean</a:t>
            </a:r>
            <a:r>
              <a:rPr lang="en-US" sz="2000" b="1" dirty="0">
                <a:solidFill>
                  <a:srgbClr val="002060"/>
                </a:solidFill>
                <a:latin typeface="Work Sans" pitchFamily="2" charset="0"/>
              </a:rPr>
              <a:t> </a:t>
            </a:r>
            <a:r>
              <a:rPr lang="en-US" sz="2000" b="1" dirty="0" err="1">
                <a:solidFill>
                  <a:srgbClr val="002060"/>
                </a:solidFill>
                <a:latin typeface="Work Sans" pitchFamily="2" charset="0"/>
              </a:rPr>
              <a:t>isDaemon</a:t>
            </a:r>
            <a:r>
              <a:rPr lang="en-US" sz="2000" b="1" dirty="0">
                <a:solidFill>
                  <a:srgbClr val="002060"/>
                </a:solidFill>
                <a:latin typeface="Work Sans" pitchFamily="2" charset="0"/>
              </a:rPr>
              <a:t>(): </a:t>
            </a:r>
            <a:r>
              <a:rPr lang="en-US" sz="2000" dirty="0">
                <a:solidFill>
                  <a:srgbClr val="002060"/>
                </a:solidFill>
                <a:latin typeface="Work Sans" pitchFamily="2" charset="0"/>
              </a:rPr>
              <a:t>tests if the thread is a daemon thread.</a:t>
            </a:r>
          </a:p>
          <a:p>
            <a:pPr marL="342900" indent="-342900">
              <a:buFont typeface="Arial" panose="020B0604020202020204" pitchFamily="34" charset="0"/>
              <a:buChar char="•"/>
            </a:pPr>
            <a:r>
              <a:rPr lang="en-US" sz="2000" b="1" dirty="0">
                <a:solidFill>
                  <a:srgbClr val="002060"/>
                </a:solidFill>
                <a:latin typeface="Work Sans" pitchFamily="2" charset="0"/>
              </a:rPr>
              <a:t>public void </a:t>
            </a:r>
            <a:r>
              <a:rPr lang="en-US" sz="2000" b="1" dirty="0" err="1">
                <a:solidFill>
                  <a:srgbClr val="002060"/>
                </a:solidFill>
                <a:latin typeface="Work Sans" pitchFamily="2" charset="0"/>
              </a:rPr>
              <a:t>setDaemon</a:t>
            </a:r>
            <a:r>
              <a:rPr lang="en-US" sz="2000" b="1" dirty="0">
                <a:solidFill>
                  <a:srgbClr val="002060"/>
                </a:solidFill>
                <a:latin typeface="Work Sans" pitchFamily="2" charset="0"/>
              </a:rPr>
              <a:t>(</a:t>
            </a:r>
            <a:r>
              <a:rPr lang="en-US" sz="2000" b="1" dirty="0" err="1">
                <a:solidFill>
                  <a:srgbClr val="002060"/>
                </a:solidFill>
                <a:latin typeface="Work Sans" pitchFamily="2" charset="0"/>
              </a:rPr>
              <a:t>boolean</a:t>
            </a:r>
            <a:r>
              <a:rPr lang="en-US" sz="2000" b="1" dirty="0">
                <a:solidFill>
                  <a:srgbClr val="002060"/>
                </a:solidFill>
                <a:latin typeface="Work Sans" pitchFamily="2" charset="0"/>
              </a:rPr>
              <a:t> b): </a:t>
            </a:r>
            <a:r>
              <a:rPr lang="en-US" sz="2000" dirty="0">
                <a:solidFill>
                  <a:srgbClr val="002060"/>
                </a:solidFill>
                <a:latin typeface="Work Sans" pitchFamily="2" charset="0"/>
              </a:rPr>
              <a:t>marks the thread as daemon or user thread.</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public void interrupt(): </a:t>
            </a:r>
            <a:r>
              <a:rPr lang="en-US" sz="2000" dirty="0">
                <a:solidFill>
                  <a:srgbClr val="002060"/>
                </a:solidFill>
                <a:latin typeface="Work Sans" pitchFamily="2" charset="0"/>
              </a:rPr>
              <a:t>interrupts the thread.</a:t>
            </a:r>
          </a:p>
          <a:p>
            <a:pPr marL="342900" indent="-342900">
              <a:buFont typeface="Arial" panose="020B0604020202020204" pitchFamily="34" charset="0"/>
              <a:buChar char="•"/>
            </a:pPr>
            <a:r>
              <a:rPr lang="en-US" sz="2000" b="1" dirty="0">
                <a:solidFill>
                  <a:srgbClr val="002060"/>
                </a:solidFill>
                <a:latin typeface="Work Sans" pitchFamily="2" charset="0"/>
              </a:rPr>
              <a:t>public </a:t>
            </a:r>
            <a:r>
              <a:rPr lang="en-US" sz="2000" b="1" dirty="0" err="1">
                <a:solidFill>
                  <a:srgbClr val="002060"/>
                </a:solidFill>
                <a:latin typeface="Work Sans" pitchFamily="2" charset="0"/>
              </a:rPr>
              <a:t>boolean</a:t>
            </a:r>
            <a:r>
              <a:rPr lang="en-US" sz="2000" b="1" dirty="0">
                <a:solidFill>
                  <a:srgbClr val="002060"/>
                </a:solidFill>
                <a:latin typeface="Work Sans" pitchFamily="2" charset="0"/>
              </a:rPr>
              <a:t> </a:t>
            </a:r>
            <a:r>
              <a:rPr lang="en-US" sz="2000" b="1" dirty="0" err="1">
                <a:solidFill>
                  <a:srgbClr val="002060"/>
                </a:solidFill>
                <a:latin typeface="Work Sans" pitchFamily="2" charset="0"/>
              </a:rPr>
              <a:t>isInterrupted</a:t>
            </a:r>
            <a:r>
              <a:rPr lang="en-US" sz="2000" b="1" dirty="0">
                <a:solidFill>
                  <a:srgbClr val="002060"/>
                </a:solidFill>
                <a:latin typeface="Work Sans" pitchFamily="2" charset="0"/>
              </a:rPr>
              <a:t>(): </a:t>
            </a:r>
            <a:r>
              <a:rPr lang="en-US" sz="2000" dirty="0">
                <a:solidFill>
                  <a:srgbClr val="002060"/>
                </a:solidFill>
                <a:latin typeface="Work Sans" pitchFamily="2" charset="0"/>
              </a:rPr>
              <a:t>tests if the thread has been interrupted.</a:t>
            </a:r>
          </a:p>
          <a:p>
            <a:pPr marL="342900" indent="-342900">
              <a:buFont typeface="Arial" panose="020B0604020202020204" pitchFamily="34" charset="0"/>
              <a:buChar char="•"/>
            </a:pPr>
            <a:r>
              <a:rPr lang="en-US" sz="2000" b="1" dirty="0">
                <a:solidFill>
                  <a:srgbClr val="002060"/>
                </a:solidFill>
                <a:latin typeface="Work Sans" pitchFamily="2" charset="0"/>
              </a:rPr>
              <a:t>public static </a:t>
            </a:r>
            <a:r>
              <a:rPr lang="en-US" sz="2000" b="1" dirty="0" err="1">
                <a:solidFill>
                  <a:srgbClr val="002060"/>
                </a:solidFill>
                <a:latin typeface="Work Sans" pitchFamily="2" charset="0"/>
              </a:rPr>
              <a:t>boolean</a:t>
            </a:r>
            <a:r>
              <a:rPr lang="en-US" sz="2000" b="1" dirty="0">
                <a:solidFill>
                  <a:srgbClr val="002060"/>
                </a:solidFill>
                <a:latin typeface="Work Sans" pitchFamily="2" charset="0"/>
              </a:rPr>
              <a:t> interrupted(): </a:t>
            </a:r>
            <a:r>
              <a:rPr lang="en-US" sz="2000" dirty="0">
                <a:solidFill>
                  <a:srgbClr val="002060"/>
                </a:solidFill>
                <a:latin typeface="Work Sans" pitchFamily="2" charset="0"/>
              </a:rPr>
              <a:t>tests if the current thread has been interrupted.</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4807840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Java thread life cycle">
            <a:extLst>
              <a:ext uri="{FF2B5EF4-FFF2-40B4-BE49-F238E27FC236}">
                <a16:creationId xmlns:a16="http://schemas.microsoft.com/office/drawing/2014/main" id="{1CF5A8C8-095B-39AF-C378-494663DC1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94" y="1079143"/>
            <a:ext cx="11364337" cy="486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551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1A4AF1A-E461-77B8-CA22-26BA4EE25E2E}"/>
              </a:ext>
            </a:extLst>
          </p:cNvPr>
          <p:cNvSpPr txBox="1">
            <a:spLocks/>
          </p:cNvSpPr>
          <p:nvPr/>
        </p:nvSpPr>
        <p:spPr>
          <a:xfrm>
            <a:off x="478196" y="1459282"/>
            <a:ext cx="6368142" cy="49299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2060"/>
                </a:solidFill>
                <a:latin typeface="Work Sans" pitchFamily="2" charset="0"/>
              </a:rPr>
              <a:t>A multitasking operating system enables a user to perform multiple computer tasks simultaneously. </a:t>
            </a:r>
          </a:p>
          <a:p>
            <a:endParaRPr lang="en-US" sz="2400" dirty="0">
              <a:solidFill>
                <a:srgbClr val="002060"/>
              </a:solidFill>
              <a:latin typeface="Work Sans" pitchFamily="2" charset="0"/>
            </a:endParaRPr>
          </a:p>
          <a:p>
            <a:r>
              <a:rPr lang="en-US" sz="2400" dirty="0">
                <a:solidFill>
                  <a:srgbClr val="002060"/>
                </a:solidFill>
                <a:latin typeface="Work Sans" pitchFamily="2" charset="0"/>
              </a:rPr>
              <a:t>These tasks are referred to as processes, and they share processing resources such as the CPU. </a:t>
            </a:r>
          </a:p>
          <a:p>
            <a:endParaRPr lang="en-US" sz="2400" dirty="0">
              <a:solidFill>
                <a:srgbClr val="002060"/>
              </a:solidFill>
              <a:latin typeface="Work Sans" pitchFamily="2" charset="0"/>
            </a:endParaRPr>
          </a:p>
          <a:p>
            <a:r>
              <a:rPr lang="en-US" sz="2400" dirty="0">
                <a:solidFill>
                  <a:srgbClr val="002060"/>
                </a:solidFill>
                <a:latin typeface="Work Sans" pitchFamily="2" charset="0"/>
              </a:rPr>
              <a:t>The operating system maintains a record of the progress of each process and enables users to switch between them without losing any data.</a:t>
            </a:r>
          </a:p>
        </p:txBody>
      </p:sp>
      <p:sp>
        <p:nvSpPr>
          <p:cNvPr id="6" name="Rectangle 5">
            <a:extLst>
              <a:ext uri="{FF2B5EF4-FFF2-40B4-BE49-F238E27FC236}">
                <a16:creationId xmlns:a16="http://schemas.microsoft.com/office/drawing/2014/main" id="{3B6BA793-4050-5976-2ECF-7303A04AD3BD}"/>
              </a:ext>
            </a:extLst>
          </p:cNvPr>
          <p:cNvSpPr/>
          <p:nvPr/>
        </p:nvSpPr>
        <p:spPr>
          <a:xfrm>
            <a:off x="397602" y="249630"/>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Multitasking Operating System</a:t>
            </a:r>
            <a:endParaRPr lang="fr-FR" sz="2800" b="1" kern="0" spc="-100" dirty="0">
              <a:solidFill>
                <a:schemeClr val="bg1">
                  <a:lumMod val="95000"/>
                  <a:lumOff val="5000"/>
                </a:schemeClr>
              </a:solidFill>
              <a:latin typeface="Arial" panose="020B0604020202020204" pitchFamily="34" charset="0"/>
            </a:endParaRPr>
          </a:p>
        </p:txBody>
      </p:sp>
      <p:pic>
        <p:nvPicPr>
          <p:cNvPr id="5" name="Picture 4">
            <a:extLst>
              <a:ext uri="{FF2B5EF4-FFF2-40B4-BE49-F238E27FC236}">
                <a16:creationId xmlns:a16="http://schemas.microsoft.com/office/drawing/2014/main" id="{18E73496-64AC-0458-13C0-BFB5A43FCCAA}"/>
              </a:ext>
            </a:extLst>
          </p:cNvPr>
          <p:cNvPicPr>
            <a:picLocks noChangeAspect="1"/>
          </p:cNvPicPr>
          <p:nvPr/>
        </p:nvPicPr>
        <p:blipFill>
          <a:blip r:embed="rId3"/>
          <a:stretch>
            <a:fillRect/>
          </a:stretch>
        </p:blipFill>
        <p:spPr>
          <a:xfrm>
            <a:off x="6639703" y="1845893"/>
            <a:ext cx="5238750" cy="3552825"/>
          </a:xfrm>
          <a:prstGeom prst="rect">
            <a:avLst/>
          </a:prstGeom>
        </p:spPr>
      </p:pic>
    </p:spTree>
    <p:extLst>
      <p:ext uri="{BB962C8B-B14F-4D97-AF65-F5344CB8AC3E}">
        <p14:creationId xmlns:p14="http://schemas.microsoft.com/office/powerpoint/2010/main" val="33588435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523569" y="613406"/>
            <a:ext cx="8060593"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Thread Synchronization</a:t>
            </a:r>
            <a:endParaRPr lang="fr-FR" sz="2800" b="1" kern="0" spc="-100" dirty="0">
              <a:solidFill>
                <a:schemeClr val="bg1">
                  <a:lumMod val="95000"/>
                  <a:lumOff val="5000"/>
                </a:schemeClr>
              </a:solidFill>
              <a:latin typeface="Arial" panose="020B0604020202020204" pitchFamily="34" charset="0"/>
            </a:endParaRPr>
          </a:p>
        </p:txBody>
      </p:sp>
      <p:sp>
        <p:nvSpPr>
          <p:cNvPr id="2" name="Content Placeholder 2">
            <a:extLst>
              <a:ext uri="{FF2B5EF4-FFF2-40B4-BE49-F238E27FC236}">
                <a16:creationId xmlns:a16="http://schemas.microsoft.com/office/drawing/2014/main" id="{F675DD38-8AEE-DE25-8E35-863D461B1D32}"/>
              </a:ext>
            </a:extLst>
          </p:cNvPr>
          <p:cNvSpPr txBox="1">
            <a:spLocks/>
          </p:cNvSpPr>
          <p:nvPr/>
        </p:nvSpPr>
        <p:spPr>
          <a:xfrm>
            <a:off x="1087016" y="1416082"/>
            <a:ext cx="10426960" cy="467195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b="1" dirty="0">
              <a:solidFill>
                <a:srgbClr val="002060"/>
              </a:solidFill>
            </a:endParaRPr>
          </a:p>
          <a:p>
            <a:r>
              <a:rPr lang="en-US" sz="2400" b="1" dirty="0">
                <a:solidFill>
                  <a:srgbClr val="002060"/>
                </a:solidFill>
              </a:rPr>
              <a:t>Thread synchronization </a:t>
            </a:r>
            <a:r>
              <a:rPr lang="en-US" sz="2400" dirty="0">
                <a:solidFill>
                  <a:srgbClr val="002060"/>
                </a:solidFill>
              </a:rPr>
              <a:t>is the concurrent execution of two or more threads that share critical resources. Threads should be synchronized to avoid critical resource use conflicts.</a:t>
            </a:r>
          </a:p>
          <a:p>
            <a:pPr marL="0" indent="0">
              <a:buFont typeface="Arial" panose="020B0604020202020204" pitchFamily="34" charset="0"/>
              <a:buNone/>
            </a:pPr>
            <a:endParaRPr lang="en-US" sz="2400" dirty="0">
              <a:solidFill>
                <a:srgbClr val="002060"/>
              </a:solidFill>
            </a:endParaRPr>
          </a:p>
          <a:p>
            <a:pPr marL="0" indent="0">
              <a:buFont typeface="Arial" panose="020B0604020202020204" pitchFamily="34" charset="0"/>
              <a:buNone/>
            </a:pPr>
            <a:endParaRPr lang="en-US" sz="2400" b="1" dirty="0">
              <a:solidFill>
                <a:srgbClr val="002060"/>
              </a:solidFill>
            </a:endParaRPr>
          </a:p>
          <a:p>
            <a:endParaRPr lang="en-US" sz="2400" b="1" dirty="0">
              <a:solidFill>
                <a:srgbClr val="002060"/>
              </a:solidFill>
            </a:endParaRPr>
          </a:p>
        </p:txBody>
      </p:sp>
      <p:pic>
        <p:nvPicPr>
          <p:cNvPr id="3" name="Picture 2">
            <a:extLst>
              <a:ext uri="{FF2B5EF4-FFF2-40B4-BE49-F238E27FC236}">
                <a16:creationId xmlns:a16="http://schemas.microsoft.com/office/drawing/2014/main" id="{72130F2C-B6E3-80B4-C280-972243B769B3}"/>
              </a:ext>
            </a:extLst>
          </p:cNvPr>
          <p:cNvPicPr>
            <a:picLocks noChangeAspect="1"/>
          </p:cNvPicPr>
          <p:nvPr/>
        </p:nvPicPr>
        <p:blipFill>
          <a:blip r:embed="rId3"/>
          <a:stretch>
            <a:fillRect/>
          </a:stretch>
        </p:blipFill>
        <p:spPr>
          <a:xfrm>
            <a:off x="3185544" y="3568959"/>
            <a:ext cx="5277321" cy="2312802"/>
          </a:xfrm>
          <a:prstGeom prst="rect">
            <a:avLst/>
          </a:prstGeom>
        </p:spPr>
      </p:pic>
    </p:spTree>
    <p:extLst>
      <p:ext uri="{BB962C8B-B14F-4D97-AF65-F5344CB8AC3E}">
        <p14:creationId xmlns:p14="http://schemas.microsoft.com/office/powerpoint/2010/main" val="11301654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651E3B-9DC4-0931-B5C2-A17526D2EA54}"/>
              </a:ext>
            </a:extLst>
          </p:cNvPr>
          <p:cNvPicPr>
            <a:picLocks noChangeAspect="1"/>
          </p:cNvPicPr>
          <p:nvPr/>
        </p:nvPicPr>
        <p:blipFill>
          <a:blip r:embed="rId3"/>
          <a:stretch>
            <a:fillRect/>
          </a:stretch>
        </p:blipFill>
        <p:spPr>
          <a:xfrm>
            <a:off x="1306285" y="900742"/>
            <a:ext cx="10101943" cy="5056515"/>
          </a:xfrm>
          <a:prstGeom prst="rect">
            <a:avLst/>
          </a:prstGeom>
        </p:spPr>
      </p:pic>
    </p:spTree>
    <p:extLst>
      <p:ext uri="{BB962C8B-B14F-4D97-AF65-F5344CB8AC3E}">
        <p14:creationId xmlns:p14="http://schemas.microsoft.com/office/powerpoint/2010/main" val="11042470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48BCB8-A301-B9B9-8771-7A5EFFB05082}"/>
              </a:ext>
            </a:extLst>
          </p:cNvPr>
          <p:cNvPicPr>
            <a:picLocks noChangeAspect="1"/>
          </p:cNvPicPr>
          <p:nvPr/>
        </p:nvPicPr>
        <p:blipFill>
          <a:blip r:embed="rId3"/>
          <a:stretch>
            <a:fillRect/>
          </a:stretch>
        </p:blipFill>
        <p:spPr>
          <a:xfrm>
            <a:off x="951722" y="860061"/>
            <a:ext cx="10148596" cy="5311626"/>
          </a:xfrm>
          <a:prstGeom prst="rect">
            <a:avLst/>
          </a:prstGeom>
        </p:spPr>
      </p:pic>
    </p:spTree>
    <p:extLst>
      <p:ext uri="{BB962C8B-B14F-4D97-AF65-F5344CB8AC3E}">
        <p14:creationId xmlns:p14="http://schemas.microsoft.com/office/powerpoint/2010/main" val="21943658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38260F-74EC-5E64-9469-733F9A18F155}"/>
              </a:ext>
            </a:extLst>
          </p:cNvPr>
          <p:cNvPicPr>
            <a:picLocks noChangeAspect="1"/>
          </p:cNvPicPr>
          <p:nvPr/>
        </p:nvPicPr>
        <p:blipFill>
          <a:blip r:embed="rId3"/>
          <a:stretch>
            <a:fillRect/>
          </a:stretch>
        </p:blipFill>
        <p:spPr>
          <a:xfrm>
            <a:off x="829749" y="821094"/>
            <a:ext cx="10746429" cy="5401184"/>
          </a:xfrm>
          <a:prstGeom prst="rect">
            <a:avLst/>
          </a:prstGeom>
        </p:spPr>
      </p:pic>
    </p:spTree>
    <p:extLst>
      <p:ext uri="{BB962C8B-B14F-4D97-AF65-F5344CB8AC3E}">
        <p14:creationId xmlns:p14="http://schemas.microsoft.com/office/powerpoint/2010/main" val="21511411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E39385-C6F2-FADE-5EA9-A91061361411}"/>
              </a:ext>
            </a:extLst>
          </p:cNvPr>
          <p:cNvPicPr>
            <a:picLocks noChangeAspect="1"/>
          </p:cNvPicPr>
          <p:nvPr/>
        </p:nvPicPr>
        <p:blipFill>
          <a:blip r:embed="rId3"/>
          <a:stretch>
            <a:fillRect/>
          </a:stretch>
        </p:blipFill>
        <p:spPr>
          <a:xfrm>
            <a:off x="1743269" y="1314696"/>
            <a:ext cx="8705461" cy="4667516"/>
          </a:xfrm>
          <a:prstGeom prst="rect">
            <a:avLst/>
          </a:prstGeom>
        </p:spPr>
      </p:pic>
    </p:spTree>
    <p:extLst>
      <p:ext uri="{BB962C8B-B14F-4D97-AF65-F5344CB8AC3E}">
        <p14:creationId xmlns:p14="http://schemas.microsoft.com/office/powerpoint/2010/main" val="22955269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96D50-FB83-2F04-EF22-9BEEFA6CF34C}"/>
              </a:ext>
            </a:extLst>
          </p:cNvPr>
          <p:cNvPicPr>
            <a:picLocks noChangeAspect="1"/>
          </p:cNvPicPr>
          <p:nvPr/>
        </p:nvPicPr>
        <p:blipFill>
          <a:blip r:embed="rId3"/>
          <a:stretch>
            <a:fillRect/>
          </a:stretch>
        </p:blipFill>
        <p:spPr>
          <a:xfrm>
            <a:off x="1061958" y="1502230"/>
            <a:ext cx="10068084" cy="3526970"/>
          </a:xfrm>
          <a:prstGeom prst="rect">
            <a:avLst/>
          </a:prstGeom>
        </p:spPr>
      </p:pic>
    </p:spTree>
    <p:extLst>
      <p:ext uri="{BB962C8B-B14F-4D97-AF65-F5344CB8AC3E}">
        <p14:creationId xmlns:p14="http://schemas.microsoft.com/office/powerpoint/2010/main" val="28026905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1B791-7BD7-7F30-D6EA-C7367A9633DA}"/>
              </a:ext>
            </a:extLst>
          </p:cNvPr>
          <p:cNvPicPr>
            <a:picLocks noChangeAspect="1"/>
          </p:cNvPicPr>
          <p:nvPr/>
        </p:nvPicPr>
        <p:blipFill>
          <a:blip r:embed="rId3"/>
          <a:stretch>
            <a:fillRect/>
          </a:stretch>
        </p:blipFill>
        <p:spPr>
          <a:xfrm>
            <a:off x="1542661" y="1296728"/>
            <a:ext cx="9106677" cy="4264544"/>
          </a:xfrm>
          <a:prstGeom prst="rect">
            <a:avLst/>
          </a:prstGeom>
        </p:spPr>
      </p:pic>
    </p:spTree>
    <p:extLst>
      <p:ext uri="{BB962C8B-B14F-4D97-AF65-F5344CB8AC3E}">
        <p14:creationId xmlns:p14="http://schemas.microsoft.com/office/powerpoint/2010/main" val="1790527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122DAF-7467-62C9-918F-964BD2406869}"/>
              </a:ext>
            </a:extLst>
          </p:cNvPr>
          <p:cNvPicPr>
            <a:picLocks noChangeAspect="1"/>
          </p:cNvPicPr>
          <p:nvPr/>
        </p:nvPicPr>
        <p:blipFill>
          <a:blip r:embed="rId3"/>
          <a:stretch>
            <a:fillRect/>
          </a:stretch>
        </p:blipFill>
        <p:spPr>
          <a:xfrm>
            <a:off x="2083722" y="91151"/>
            <a:ext cx="8024555" cy="6675698"/>
          </a:xfrm>
          <a:prstGeom prst="rect">
            <a:avLst/>
          </a:prstGeom>
        </p:spPr>
      </p:pic>
    </p:spTree>
    <p:extLst>
      <p:ext uri="{BB962C8B-B14F-4D97-AF65-F5344CB8AC3E}">
        <p14:creationId xmlns:p14="http://schemas.microsoft.com/office/powerpoint/2010/main" val="38191021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F18749-47D5-3EB7-E52B-FB08AD4FF70C}"/>
              </a:ext>
            </a:extLst>
          </p:cNvPr>
          <p:cNvPicPr>
            <a:picLocks noChangeAspect="1"/>
          </p:cNvPicPr>
          <p:nvPr/>
        </p:nvPicPr>
        <p:blipFill>
          <a:blip r:embed="rId3"/>
          <a:stretch>
            <a:fillRect/>
          </a:stretch>
        </p:blipFill>
        <p:spPr>
          <a:xfrm>
            <a:off x="1504307" y="766414"/>
            <a:ext cx="9183386" cy="5325171"/>
          </a:xfrm>
          <a:prstGeom prst="rect">
            <a:avLst/>
          </a:prstGeom>
        </p:spPr>
      </p:pic>
    </p:spTree>
    <p:extLst>
      <p:ext uri="{BB962C8B-B14F-4D97-AF65-F5344CB8AC3E}">
        <p14:creationId xmlns:p14="http://schemas.microsoft.com/office/powerpoint/2010/main" val="4068871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0BE720-6C5C-D55C-4686-771721B93B4D}"/>
              </a:ext>
            </a:extLst>
          </p:cNvPr>
          <p:cNvPicPr>
            <a:picLocks noChangeAspect="1"/>
          </p:cNvPicPr>
          <p:nvPr/>
        </p:nvPicPr>
        <p:blipFill>
          <a:blip r:embed="rId3"/>
          <a:stretch>
            <a:fillRect/>
          </a:stretch>
        </p:blipFill>
        <p:spPr>
          <a:xfrm>
            <a:off x="1811656" y="1132108"/>
            <a:ext cx="9624564" cy="4593784"/>
          </a:xfrm>
          <a:prstGeom prst="rect">
            <a:avLst/>
          </a:prstGeom>
        </p:spPr>
      </p:pic>
    </p:spTree>
    <p:extLst>
      <p:ext uri="{BB962C8B-B14F-4D97-AF65-F5344CB8AC3E}">
        <p14:creationId xmlns:p14="http://schemas.microsoft.com/office/powerpoint/2010/main" val="129075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1A4AF1A-E461-77B8-CA22-26BA4EE25E2E}"/>
              </a:ext>
            </a:extLst>
          </p:cNvPr>
          <p:cNvSpPr txBox="1">
            <a:spLocks/>
          </p:cNvSpPr>
          <p:nvPr/>
        </p:nvSpPr>
        <p:spPr>
          <a:xfrm>
            <a:off x="371810" y="1309992"/>
            <a:ext cx="6635480" cy="49299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2060"/>
                </a:solidFill>
                <a:latin typeface="Work Sans" pitchFamily="2" charset="0"/>
              </a:rPr>
              <a:t>Multiprocessing helps in performing parallel computing. </a:t>
            </a:r>
          </a:p>
          <a:p>
            <a:r>
              <a:rPr lang="en-US" sz="2400" dirty="0">
                <a:solidFill>
                  <a:srgbClr val="002060"/>
                </a:solidFill>
                <a:latin typeface="Work Sans" pitchFamily="2" charset="0"/>
              </a:rPr>
              <a:t>There are several processors in a system, and each of them can run multiple processes simultaneously. The system’s throughput will be significantly increased as a result of this. </a:t>
            </a:r>
          </a:p>
          <a:p>
            <a:r>
              <a:rPr lang="en-US" sz="2400" dirty="0">
                <a:solidFill>
                  <a:srgbClr val="002060"/>
                </a:solidFill>
                <a:latin typeface="Work Sans" pitchFamily="2" charset="0"/>
              </a:rPr>
              <a:t>Parallel computing is performed by multiprocessing. </a:t>
            </a:r>
          </a:p>
          <a:p>
            <a:r>
              <a:rPr lang="en-US" sz="2400" dirty="0">
                <a:solidFill>
                  <a:srgbClr val="002060"/>
                </a:solidFill>
                <a:latin typeface="Work Sans" pitchFamily="2" charset="0"/>
              </a:rPr>
              <a:t>The presence of more than one processor in the system allows it to run multiple processes at the same time, increasing the system’s throughput.</a:t>
            </a:r>
          </a:p>
        </p:txBody>
      </p:sp>
      <p:sp>
        <p:nvSpPr>
          <p:cNvPr id="6" name="Rectangle 5">
            <a:extLst>
              <a:ext uri="{FF2B5EF4-FFF2-40B4-BE49-F238E27FC236}">
                <a16:creationId xmlns:a16="http://schemas.microsoft.com/office/drawing/2014/main" id="{3B6BA793-4050-5976-2ECF-7303A04AD3BD}"/>
              </a:ext>
            </a:extLst>
          </p:cNvPr>
          <p:cNvSpPr/>
          <p:nvPr/>
        </p:nvSpPr>
        <p:spPr>
          <a:xfrm>
            <a:off x="397602" y="249630"/>
            <a:ext cx="5698398"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Multiprocessing Operating System</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119D4AAA-A3B9-6CAE-E751-B44130B59719}"/>
              </a:ext>
            </a:extLst>
          </p:cNvPr>
          <p:cNvPicPr>
            <a:picLocks noChangeAspect="1"/>
          </p:cNvPicPr>
          <p:nvPr/>
        </p:nvPicPr>
        <p:blipFill>
          <a:blip r:embed="rId3"/>
          <a:stretch>
            <a:fillRect/>
          </a:stretch>
        </p:blipFill>
        <p:spPr>
          <a:xfrm>
            <a:off x="6846338" y="2499725"/>
            <a:ext cx="4973852" cy="2165582"/>
          </a:xfrm>
          <a:prstGeom prst="rect">
            <a:avLst/>
          </a:prstGeom>
        </p:spPr>
      </p:pic>
    </p:spTree>
    <p:extLst>
      <p:ext uri="{BB962C8B-B14F-4D97-AF65-F5344CB8AC3E}">
        <p14:creationId xmlns:p14="http://schemas.microsoft.com/office/powerpoint/2010/main" val="31088430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523569" y="613406"/>
            <a:ext cx="8060593"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Race Condition</a:t>
            </a:r>
            <a:endParaRPr lang="fr-FR" sz="2800" b="1" kern="0" spc="-100" dirty="0">
              <a:solidFill>
                <a:schemeClr val="bg1">
                  <a:lumMod val="95000"/>
                  <a:lumOff val="5000"/>
                </a:schemeClr>
              </a:solidFill>
              <a:latin typeface="Arial" panose="020B0604020202020204" pitchFamily="34" charset="0"/>
            </a:endParaRPr>
          </a:p>
        </p:txBody>
      </p:sp>
      <p:sp>
        <p:nvSpPr>
          <p:cNvPr id="4" name="Content Placeholder 2">
            <a:extLst>
              <a:ext uri="{FF2B5EF4-FFF2-40B4-BE49-F238E27FC236}">
                <a16:creationId xmlns:a16="http://schemas.microsoft.com/office/drawing/2014/main" id="{DF878578-F43B-879F-D994-C947C572E0E2}"/>
              </a:ext>
            </a:extLst>
          </p:cNvPr>
          <p:cNvSpPr txBox="1">
            <a:spLocks/>
          </p:cNvSpPr>
          <p:nvPr/>
        </p:nvSpPr>
        <p:spPr>
          <a:xfrm>
            <a:off x="523569" y="1444074"/>
            <a:ext cx="11270325" cy="467195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dirty="0">
                <a:solidFill>
                  <a:srgbClr val="002060"/>
                </a:solidFill>
              </a:rPr>
              <a:t>In a multi-threaded environment, when two or more threads try to update the mutually shared resource(data) at the same time, a race condition may occur because of context switching between the threads.</a:t>
            </a:r>
          </a:p>
        </p:txBody>
      </p:sp>
    </p:spTree>
    <p:extLst>
      <p:ext uri="{BB962C8B-B14F-4D97-AF65-F5344CB8AC3E}">
        <p14:creationId xmlns:p14="http://schemas.microsoft.com/office/powerpoint/2010/main" val="35530354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523569" y="613406"/>
            <a:ext cx="8060593"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Producer Consumer Problem</a:t>
            </a:r>
            <a:endParaRPr lang="fr-FR" sz="2800" b="1" kern="0" spc="-100" dirty="0">
              <a:solidFill>
                <a:schemeClr val="bg1">
                  <a:lumMod val="95000"/>
                  <a:lumOff val="5000"/>
                </a:schemeClr>
              </a:solidFill>
              <a:latin typeface="Arial" panose="020B0604020202020204" pitchFamily="34" charset="0"/>
            </a:endParaRPr>
          </a:p>
        </p:txBody>
      </p:sp>
      <p:sp>
        <p:nvSpPr>
          <p:cNvPr id="4" name="Content Placeholder 2">
            <a:extLst>
              <a:ext uri="{FF2B5EF4-FFF2-40B4-BE49-F238E27FC236}">
                <a16:creationId xmlns:a16="http://schemas.microsoft.com/office/drawing/2014/main" id="{DF878578-F43B-879F-D994-C947C572E0E2}"/>
              </a:ext>
            </a:extLst>
          </p:cNvPr>
          <p:cNvSpPr txBox="1">
            <a:spLocks/>
          </p:cNvSpPr>
          <p:nvPr/>
        </p:nvSpPr>
        <p:spPr>
          <a:xfrm>
            <a:off x="523569" y="1444074"/>
            <a:ext cx="11867484" cy="467195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400" dirty="0">
                <a:solidFill>
                  <a:srgbClr val="002060"/>
                </a:solidFill>
              </a:rPr>
              <a:t>In computing, the </a:t>
            </a:r>
            <a:r>
              <a:rPr lang="en-US" sz="2400" b="1" dirty="0">
                <a:solidFill>
                  <a:srgbClr val="002060"/>
                </a:solidFill>
              </a:rPr>
              <a:t>producer-consumer problem</a:t>
            </a:r>
            <a:r>
              <a:rPr lang="en-US" sz="2400" dirty="0">
                <a:solidFill>
                  <a:srgbClr val="002060"/>
                </a:solidFill>
              </a:rPr>
              <a:t> (also known as the bounded-buffer problem) is a classic example of a multi-process synchronization problem. The problem describes two processes, the producer and the consumer, which share a common, fixed-size buffer used as a queue.</a:t>
            </a:r>
          </a:p>
          <a:p>
            <a:pPr fontAlgn="base"/>
            <a:r>
              <a:rPr lang="en-US" sz="2400" dirty="0">
                <a:solidFill>
                  <a:srgbClr val="002060"/>
                </a:solidFill>
              </a:rPr>
              <a:t>The </a:t>
            </a:r>
            <a:r>
              <a:rPr lang="en-US" sz="2400" b="1" dirty="0">
                <a:solidFill>
                  <a:srgbClr val="002060"/>
                </a:solidFill>
              </a:rPr>
              <a:t>producer’s job </a:t>
            </a:r>
            <a:r>
              <a:rPr lang="en-US" sz="2400" dirty="0">
                <a:solidFill>
                  <a:srgbClr val="002060"/>
                </a:solidFill>
              </a:rPr>
              <a:t>is to generate data, put it into the buffer, and start again.</a:t>
            </a:r>
          </a:p>
          <a:p>
            <a:pPr fontAlgn="base"/>
            <a:r>
              <a:rPr lang="en-US" sz="2400" dirty="0">
                <a:solidFill>
                  <a:srgbClr val="002060"/>
                </a:solidFill>
              </a:rPr>
              <a:t>At the same time, the </a:t>
            </a:r>
            <a:r>
              <a:rPr lang="en-US" sz="2400" b="1" dirty="0">
                <a:solidFill>
                  <a:srgbClr val="002060"/>
                </a:solidFill>
              </a:rPr>
              <a:t>consumer is consuming the data </a:t>
            </a:r>
            <a:r>
              <a:rPr lang="en-US" sz="2400" dirty="0">
                <a:solidFill>
                  <a:srgbClr val="002060"/>
                </a:solidFill>
              </a:rPr>
              <a:t>(i.e. removing it from the buffer), one piece at a time.</a:t>
            </a:r>
          </a:p>
        </p:txBody>
      </p:sp>
      <p:pic>
        <p:nvPicPr>
          <p:cNvPr id="6" name="Picture 2">
            <a:extLst>
              <a:ext uri="{FF2B5EF4-FFF2-40B4-BE49-F238E27FC236}">
                <a16:creationId xmlns:a16="http://schemas.microsoft.com/office/drawing/2014/main" id="{99639D44-E9D9-1A3C-5DCC-BEBEC00B4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596" y="4568194"/>
            <a:ext cx="4697963" cy="1793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02627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0" y="-202366"/>
            <a:ext cx="2989005"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111111"/>
                </a:solidFill>
                <a:latin typeface="Arial" panose="020B0604020202020204" pitchFamily="34" charset="0"/>
              </a:rPr>
              <a:t>Constructors</a:t>
            </a:r>
            <a:endParaRPr kumimoji="0" lang="fr-FR" sz="2800" b="1" i="0" u="none" strike="noStrike" kern="0" cap="none" spc="-100" normalizeH="0" noProof="0" dirty="0">
              <a:ln>
                <a:noFill/>
              </a:ln>
              <a:solidFill>
                <a:srgbClr val="111111"/>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7C74AD5C-584D-B427-D5B3-CED4E50EDC6D}"/>
              </a:ext>
            </a:extLst>
          </p:cNvPr>
          <p:cNvSpPr txBox="1"/>
          <p:nvPr/>
        </p:nvSpPr>
        <p:spPr>
          <a:xfrm>
            <a:off x="568766" y="1282408"/>
            <a:ext cx="11287432"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A constructor is a special method of a class or structure in object-oriented programming that initializes a newly created object of that type.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Whenever an object is created, the constructor is called automatically.</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Constructors are not called explicitly and are invoked only once during their lifetime</a:t>
            </a:r>
            <a:endParaRPr lang="en-IN" sz="2400" dirty="0">
              <a:solidFill>
                <a:srgbClr val="002060"/>
              </a:solidFill>
              <a:latin typeface="Work Sans" pitchFamily="2" charset="0"/>
            </a:endParaRPr>
          </a:p>
        </p:txBody>
      </p:sp>
    </p:spTree>
    <p:extLst>
      <p:ext uri="{BB962C8B-B14F-4D97-AF65-F5344CB8AC3E}">
        <p14:creationId xmlns:p14="http://schemas.microsoft.com/office/powerpoint/2010/main" val="30215971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0" y="-202366"/>
            <a:ext cx="4422710" cy="1387880"/>
          </a:xfrm>
          <a:prstGeom prst="rect">
            <a:avLst/>
          </a:prstGeom>
        </p:spPr>
        <p:txBody>
          <a:bodyPr wrap="square" lIns="0" tIns="0" rIns="0" bIns="0" anchor="ctr">
            <a:noAutofit/>
          </a:bodyPr>
          <a:lstStyle/>
          <a:p>
            <a:pPr marL="0" marR="0" lvl="0" indent="0" algn="r" defTabSz="914400" eaLnBrk="1" fontAlgn="auto" latinLnBrk="0" hangingPunct="1">
              <a:spcBef>
                <a:spcPts val="0"/>
              </a:spcBef>
              <a:spcAft>
                <a:spcPts val="0"/>
              </a:spcAft>
              <a:buClrTx/>
              <a:buSzTx/>
              <a:buFontTx/>
              <a:buNone/>
              <a:tabLst/>
              <a:defRPr/>
            </a:pPr>
            <a:r>
              <a:rPr lang="en-US" sz="2800" b="1" kern="0" spc="-100" dirty="0">
                <a:solidFill>
                  <a:srgbClr val="111111"/>
                </a:solidFill>
                <a:latin typeface="Arial" panose="020B0604020202020204" pitchFamily="34" charset="0"/>
              </a:rPr>
              <a:t>Function Overloading</a:t>
            </a:r>
            <a:endParaRPr kumimoji="0" lang="fr-FR" sz="2800" b="1" i="0" u="none" strike="noStrike" kern="0" cap="none" spc="-100" normalizeH="0" noProof="0" dirty="0">
              <a:ln>
                <a:noFill/>
              </a:ln>
              <a:solidFill>
                <a:srgbClr val="111111"/>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7C74AD5C-584D-B427-D5B3-CED4E50EDC6D}"/>
              </a:ext>
            </a:extLst>
          </p:cNvPr>
          <p:cNvSpPr txBox="1"/>
          <p:nvPr/>
        </p:nvSpPr>
        <p:spPr>
          <a:xfrm>
            <a:off x="568766" y="1282408"/>
            <a:ext cx="11623234" cy="156966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Java lets you specify more than one function of the same name in the same scope. These functions are called overloaded functions, or overloads. Overloaded functions enable you to supply different semantics for a function, depending on the types and number of its arguments.</a:t>
            </a:r>
            <a:endParaRPr lang="en-IN" sz="2400" dirty="0">
              <a:solidFill>
                <a:srgbClr val="002060"/>
              </a:solidFill>
              <a:latin typeface="Work Sans" pitchFamily="2" charset="0"/>
            </a:endParaRPr>
          </a:p>
        </p:txBody>
      </p:sp>
      <p:pic>
        <p:nvPicPr>
          <p:cNvPr id="2" name="Picture 1">
            <a:extLst>
              <a:ext uri="{FF2B5EF4-FFF2-40B4-BE49-F238E27FC236}">
                <a16:creationId xmlns:a16="http://schemas.microsoft.com/office/drawing/2014/main" id="{BEF5144E-1179-6674-FE23-48D7118B7DB5}"/>
              </a:ext>
            </a:extLst>
          </p:cNvPr>
          <p:cNvPicPr>
            <a:picLocks noChangeAspect="1"/>
          </p:cNvPicPr>
          <p:nvPr/>
        </p:nvPicPr>
        <p:blipFill>
          <a:blip r:embed="rId3"/>
          <a:stretch>
            <a:fillRect/>
          </a:stretch>
        </p:blipFill>
        <p:spPr>
          <a:xfrm>
            <a:off x="3170853" y="3082132"/>
            <a:ext cx="5850294" cy="3611025"/>
          </a:xfrm>
          <a:prstGeom prst="rect">
            <a:avLst/>
          </a:prstGeom>
        </p:spPr>
      </p:pic>
    </p:spTree>
    <p:extLst>
      <p:ext uri="{BB962C8B-B14F-4D97-AF65-F5344CB8AC3E}">
        <p14:creationId xmlns:p14="http://schemas.microsoft.com/office/powerpoint/2010/main" val="34860091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F7F57F-BC48-09C4-64B4-C85A96A7E9B5}"/>
              </a:ext>
            </a:extLst>
          </p:cNvPr>
          <p:cNvPicPr>
            <a:picLocks noChangeAspect="1"/>
          </p:cNvPicPr>
          <p:nvPr/>
        </p:nvPicPr>
        <p:blipFill>
          <a:blip r:embed="rId3"/>
          <a:stretch>
            <a:fillRect/>
          </a:stretch>
        </p:blipFill>
        <p:spPr>
          <a:xfrm>
            <a:off x="3333360" y="666360"/>
            <a:ext cx="5525279" cy="5525279"/>
          </a:xfrm>
          <a:prstGeom prst="rect">
            <a:avLst/>
          </a:prstGeom>
        </p:spPr>
      </p:pic>
    </p:spTree>
    <p:extLst>
      <p:ext uri="{BB962C8B-B14F-4D97-AF65-F5344CB8AC3E}">
        <p14:creationId xmlns:p14="http://schemas.microsoft.com/office/powerpoint/2010/main" val="9361735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37C241-0D1E-4FE7-8C8C-DF5F0EC25807}"/>
              </a:ext>
            </a:extLst>
          </p:cNvPr>
          <p:cNvSpPr/>
          <p:nvPr/>
        </p:nvSpPr>
        <p:spPr>
          <a:xfrm>
            <a:off x="393291" y="124346"/>
            <a:ext cx="5004619" cy="657069"/>
          </a:xfrm>
          <a:prstGeom prst="rect">
            <a:avLst/>
          </a:prstGeom>
        </p:spPr>
        <p:txBody>
          <a:bodyPr wrap="square" lIns="0" tIns="0" rIns="0" bIns="0" anchor="ctr">
            <a:noAutofit/>
          </a:bodyPr>
          <a:lstStyle/>
          <a:p>
            <a:pPr marL="0" marR="0" lvl="0" indent="0" defTabSz="914400" eaLnBrk="1" fontAlgn="auto" latinLnBrk="0" hangingPunct="1">
              <a:spcBef>
                <a:spcPts val="0"/>
              </a:spcBef>
              <a:spcAft>
                <a:spcPts val="0"/>
              </a:spcAft>
              <a:buClrTx/>
              <a:buSzTx/>
              <a:buFontTx/>
              <a:buNone/>
              <a:tabLst/>
              <a:defRPr/>
            </a:pPr>
            <a:r>
              <a:rPr lang="fr-FR" sz="2800" b="1" kern="0" spc="-100" dirty="0" err="1">
                <a:solidFill>
                  <a:srgbClr val="111111"/>
                </a:solidFill>
                <a:latin typeface="Arial" panose="020B0604020202020204" pitchFamily="34" charset="0"/>
              </a:rPr>
              <a:t>this</a:t>
            </a:r>
            <a:r>
              <a:rPr lang="fr-FR" sz="2800" b="1" kern="0" spc="-100" dirty="0">
                <a:solidFill>
                  <a:srgbClr val="111111"/>
                </a:solidFill>
                <a:latin typeface="Arial" panose="020B0604020202020204" pitchFamily="34" charset="0"/>
              </a:rPr>
              <a:t>  Pointer</a:t>
            </a:r>
            <a:endParaRPr kumimoji="0" lang="fr-FR" sz="2800" b="1" i="0" u="none" strike="noStrike" kern="0" cap="none" spc="-100" normalizeH="0" noProof="0" dirty="0">
              <a:ln>
                <a:noFill/>
              </a:ln>
              <a:solidFill>
                <a:srgbClr val="111111"/>
              </a:solidFill>
              <a:effectLst/>
              <a:uLnTx/>
              <a:uFillTx/>
              <a:latin typeface="Arial" panose="020B0604020202020204" pitchFamily="34" charset="0"/>
            </a:endParaRPr>
          </a:p>
        </p:txBody>
      </p:sp>
      <p:sp>
        <p:nvSpPr>
          <p:cNvPr id="3" name="TextBox 2">
            <a:extLst>
              <a:ext uri="{FF2B5EF4-FFF2-40B4-BE49-F238E27FC236}">
                <a16:creationId xmlns:a16="http://schemas.microsoft.com/office/drawing/2014/main" id="{A98ED06F-3526-5B08-6291-EA7162A4AE53}"/>
              </a:ext>
            </a:extLst>
          </p:cNvPr>
          <p:cNvSpPr txBox="1"/>
          <p:nvPr/>
        </p:nvSpPr>
        <p:spPr>
          <a:xfrm>
            <a:off x="393291" y="1366287"/>
            <a:ext cx="11120685" cy="400110"/>
          </a:xfrm>
          <a:prstGeom prst="rect">
            <a:avLst/>
          </a:prstGeom>
          <a:noFill/>
        </p:spPr>
        <p:txBody>
          <a:bodyPr wrap="square">
            <a:spAutoFit/>
          </a:bodyPr>
          <a:lstStyle/>
          <a:p>
            <a:r>
              <a:rPr lang="en-US" sz="2000" dirty="0">
                <a:solidFill>
                  <a:srgbClr val="002060"/>
                </a:solidFill>
                <a:latin typeface="Work Sans" pitchFamily="2" charset="0"/>
              </a:rPr>
              <a:t>In C++ programming, this is a keyword that refers to the current instance of the class</a:t>
            </a:r>
            <a:endParaRPr lang="en-IN" sz="2000" dirty="0">
              <a:solidFill>
                <a:srgbClr val="002060"/>
              </a:solidFill>
              <a:latin typeface="Work Sans" pitchFamily="2" charset="0"/>
            </a:endParaRPr>
          </a:p>
        </p:txBody>
      </p:sp>
      <p:pic>
        <p:nvPicPr>
          <p:cNvPr id="2" name="Picture 1">
            <a:extLst>
              <a:ext uri="{FF2B5EF4-FFF2-40B4-BE49-F238E27FC236}">
                <a16:creationId xmlns:a16="http://schemas.microsoft.com/office/drawing/2014/main" id="{8195F409-2B2B-47CD-02B2-2C791F9E90B0}"/>
              </a:ext>
            </a:extLst>
          </p:cNvPr>
          <p:cNvPicPr>
            <a:picLocks noChangeAspect="1"/>
          </p:cNvPicPr>
          <p:nvPr/>
        </p:nvPicPr>
        <p:blipFill>
          <a:blip r:embed="rId3"/>
          <a:stretch>
            <a:fillRect/>
          </a:stretch>
        </p:blipFill>
        <p:spPr>
          <a:xfrm>
            <a:off x="2690812" y="2457838"/>
            <a:ext cx="6810375" cy="3733800"/>
          </a:xfrm>
          <a:prstGeom prst="rect">
            <a:avLst/>
          </a:prstGeom>
        </p:spPr>
      </p:pic>
    </p:spTree>
    <p:extLst>
      <p:ext uri="{BB962C8B-B14F-4D97-AF65-F5344CB8AC3E}">
        <p14:creationId xmlns:p14="http://schemas.microsoft.com/office/powerpoint/2010/main" val="11232374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7975" y="410910"/>
            <a:ext cx="8365396" cy="430887"/>
          </a:xfrm>
          <a:prstGeom prst="rect">
            <a:avLst/>
          </a:prstGeom>
        </p:spPr>
        <p:txBody>
          <a:bodyPr wrap="square" lIns="0" tIns="0" rIns="0" bIns="0" anchor="b">
            <a:spAutoFit/>
          </a:bodyPr>
          <a:lstStyle/>
          <a:p>
            <a:pPr algn="l"/>
            <a:r>
              <a:rPr lang="it-IT" sz="2800" b="1" i="0" dirty="0">
                <a:solidFill>
                  <a:srgbClr val="333333"/>
                </a:solidFill>
                <a:effectLst/>
                <a:latin typeface="Raleway" pitchFamily="2" charset="0"/>
              </a:rPr>
              <a:t>this keyword in Java</a:t>
            </a:r>
          </a:p>
        </p:txBody>
      </p:sp>
      <p:pic>
        <p:nvPicPr>
          <p:cNvPr id="2" name="Picture 2">
            <a:extLst>
              <a:ext uri="{FF2B5EF4-FFF2-40B4-BE49-F238E27FC236}">
                <a16:creationId xmlns:a16="http://schemas.microsoft.com/office/drawing/2014/main" id="{87B41E12-35B3-9FE2-39F4-E2FB3D49B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688" y="1478010"/>
            <a:ext cx="4344955" cy="188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C2EDD4F0-8B52-D239-22E6-B5E82DDE6F22}"/>
              </a:ext>
            </a:extLst>
          </p:cNvPr>
          <p:cNvSpPr/>
          <p:nvPr/>
        </p:nvSpPr>
        <p:spPr>
          <a:xfrm>
            <a:off x="1559765" y="3768947"/>
            <a:ext cx="9888896" cy="1938992"/>
          </a:xfrm>
          <a:prstGeom prst="rect">
            <a:avLst/>
          </a:prstGeom>
        </p:spPr>
        <p:txBody>
          <a:bodyPr wrap="square">
            <a:spAutoFit/>
          </a:bodyPr>
          <a:lstStyle/>
          <a:p>
            <a:pPr marL="285750" indent="-285750">
              <a:buFont typeface="Arial" pitchFamily="34" charset="0"/>
              <a:buChar char="•"/>
            </a:pPr>
            <a:r>
              <a:rPr lang="en-US" sz="2000" dirty="0">
                <a:solidFill>
                  <a:srgbClr val="002060"/>
                </a:solidFill>
                <a:latin typeface="Work Sans" pitchFamily="2" charset="0"/>
              </a:rPr>
              <a:t>this can be used to refer current class instance variable.</a:t>
            </a:r>
          </a:p>
          <a:p>
            <a:pPr marL="285750" indent="-285750">
              <a:buFont typeface="Arial" pitchFamily="34" charset="0"/>
              <a:buChar char="•"/>
            </a:pPr>
            <a:r>
              <a:rPr lang="en-US" sz="2000" dirty="0">
                <a:solidFill>
                  <a:srgbClr val="002060"/>
                </a:solidFill>
                <a:latin typeface="Work Sans" pitchFamily="2" charset="0"/>
              </a:rPr>
              <a:t>this can be used to invoke current class method (implicitly)</a:t>
            </a:r>
          </a:p>
          <a:p>
            <a:pPr marL="285750" indent="-285750">
              <a:buFont typeface="Arial" pitchFamily="34" charset="0"/>
              <a:buChar char="•"/>
            </a:pPr>
            <a:r>
              <a:rPr lang="en-US" sz="2000" dirty="0">
                <a:solidFill>
                  <a:srgbClr val="002060"/>
                </a:solidFill>
                <a:latin typeface="Work Sans" pitchFamily="2" charset="0"/>
              </a:rPr>
              <a:t>this() can be used to invoke current class constructor.</a:t>
            </a:r>
          </a:p>
          <a:p>
            <a:pPr marL="285750" indent="-285750">
              <a:buFont typeface="Arial" pitchFamily="34" charset="0"/>
              <a:buChar char="•"/>
            </a:pPr>
            <a:r>
              <a:rPr lang="en-US" sz="2000" dirty="0">
                <a:solidFill>
                  <a:srgbClr val="002060"/>
                </a:solidFill>
                <a:latin typeface="Work Sans" pitchFamily="2" charset="0"/>
              </a:rPr>
              <a:t>this can be passed as an argument in the method call.</a:t>
            </a:r>
          </a:p>
          <a:p>
            <a:pPr marL="285750" indent="-285750">
              <a:buFont typeface="Arial" pitchFamily="34" charset="0"/>
              <a:buChar char="•"/>
            </a:pPr>
            <a:r>
              <a:rPr lang="en-US" sz="2000" dirty="0">
                <a:solidFill>
                  <a:srgbClr val="002060"/>
                </a:solidFill>
                <a:latin typeface="Work Sans" pitchFamily="2" charset="0"/>
              </a:rPr>
              <a:t>this can be passed as argument in the constructor call.</a:t>
            </a:r>
          </a:p>
          <a:p>
            <a:pPr marL="285750" indent="-285750">
              <a:buFont typeface="Arial" pitchFamily="34" charset="0"/>
              <a:buChar char="•"/>
            </a:pPr>
            <a:r>
              <a:rPr lang="en-US" sz="2000" dirty="0">
                <a:solidFill>
                  <a:srgbClr val="002060"/>
                </a:solidFill>
                <a:latin typeface="Work Sans" pitchFamily="2" charset="0"/>
              </a:rPr>
              <a:t>this can be used to return the current class instance from the method.</a:t>
            </a:r>
          </a:p>
        </p:txBody>
      </p:sp>
    </p:spTree>
    <p:extLst>
      <p:ext uri="{BB962C8B-B14F-4D97-AF65-F5344CB8AC3E}">
        <p14:creationId xmlns:p14="http://schemas.microsoft.com/office/powerpoint/2010/main" val="11759768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647975" y="410910"/>
            <a:ext cx="8365396" cy="430887"/>
          </a:xfrm>
          <a:prstGeom prst="rect">
            <a:avLst/>
          </a:prstGeom>
        </p:spPr>
        <p:txBody>
          <a:bodyPr wrap="square" lIns="0" tIns="0" rIns="0" bIns="0" anchor="b">
            <a:spAutoFit/>
          </a:bodyPr>
          <a:lstStyle/>
          <a:p>
            <a:pPr algn="l"/>
            <a:r>
              <a:rPr lang="it-IT" sz="2800" b="1" i="0" dirty="0">
                <a:solidFill>
                  <a:srgbClr val="333333"/>
                </a:solidFill>
                <a:effectLst/>
                <a:latin typeface="Raleway" pitchFamily="2" charset="0"/>
              </a:rPr>
              <a:t>Association</a:t>
            </a:r>
          </a:p>
        </p:txBody>
      </p:sp>
      <p:sp>
        <p:nvSpPr>
          <p:cNvPr id="3" name="Rectangle 2">
            <a:extLst>
              <a:ext uri="{FF2B5EF4-FFF2-40B4-BE49-F238E27FC236}">
                <a16:creationId xmlns:a16="http://schemas.microsoft.com/office/drawing/2014/main" id="{C2EDD4F0-8B52-D239-22E6-B5E82DDE6F22}"/>
              </a:ext>
            </a:extLst>
          </p:cNvPr>
          <p:cNvSpPr/>
          <p:nvPr/>
        </p:nvSpPr>
        <p:spPr>
          <a:xfrm>
            <a:off x="647975" y="1305665"/>
            <a:ext cx="9888896" cy="830997"/>
          </a:xfrm>
          <a:prstGeom prst="rect">
            <a:avLst/>
          </a:prstGeom>
        </p:spPr>
        <p:txBody>
          <a:bodyPr wrap="square">
            <a:spAutoFit/>
          </a:bodyPr>
          <a:lstStyle/>
          <a:p>
            <a:pPr marL="285750" indent="-285750">
              <a:buFont typeface="Arial" pitchFamily="34" charset="0"/>
              <a:buChar char="•"/>
            </a:pPr>
            <a:r>
              <a:rPr lang="en-US" sz="2400" dirty="0">
                <a:solidFill>
                  <a:srgbClr val="002060"/>
                </a:solidFill>
                <a:latin typeface="Work Sans" pitchFamily="2" charset="0"/>
              </a:rPr>
              <a:t>Association is a relation between two separate classes which establishes through their Objects</a:t>
            </a:r>
          </a:p>
        </p:txBody>
      </p:sp>
      <p:pic>
        <p:nvPicPr>
          <p:cNvPr id="4" name="Picture 3">
            <a:extLst>
              <a:ext uri="{FF2B5EF4-FFF2-40B4-BE49-F238E27FC236}">
                <a16:creationId xmlns:a16="http://schemas.microsoft.com/office/drawing/2014/main" id="{44F441EC-9001-4AD3-05C5-72DB7B398F7C}"/>
              </a:ext>
            </a:extLst>
          </p:cNvPr>
          <p:cNvPicPr>
            <a:picLocks noChangeAspect="1"/>
          </p:cNvPicPr>
          <p:nvPr/>
        </p:nvPicPr>
        <p:blipFill>
          <a:blip r:embed="rId3"/>
          <a:stretch>
            <a:fillRect/>
          </a:stretch>
        </p:blipFill>
        <p:spPr>
          <a:xfrm>
            <a:off x="2421294" y="2762639"/>
            <a:ext cx="7162800" cy="3124200"/>
          </a:xfrm>
          <a:prstGeom prst="rect">
            <a:avLst/>
          </a:prstGeom>
        </p:spPr>
      </p:pic>
    </p:spTree>
    <p:extLst>
      <p:ext uri="{BB962C8B-B14F-4D97-AF65-F5344CB8AC3E}">
        <p14:creationId xmlns:p14="http://schemas.microsoft.com/office/powerpoint/2010/main" val="11783150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3225" y="130992"/>
            <a:ext cx="8365396" cy="430887"/>
          </a:xfrm>
          <a:prstGeom prst="rect">
            <a:avLst/>
          </a:prstGeom>
        </p:spPr>
        <p:txBody>
          <a:bodyPr wrap="square" lIns="0" tIns="0" rIns="0" bIns="0" anchor="b">
            <a:spAutoFit/>
          </a:bodyPr>
          <a:lstStyle/>
          <a:p>
            <a:pPr algn="l"/>
            <a:r>
              <a:rPr lang="it-IT" sz="2800" b="1" i="0" dirty="0">
                <a:solidFill>
                  <a:srgbClr val="333333"/>
                </a:solidFill>
                <a:effectLst/>
                <a:latin typeface="Raleway" pitchFamily="2" charset="0"/>
              </a:rPr>
              <a:t>Forms of Relationships</a:t>
            </a:r>
          </a:p>
        </p:txBody>
      </p:sp>
      <p:sp>
        <p:nvSpPr>
          <p:cNvPr id="3" name="Rectangle 2">
            <a:extLst>
              <a:ext uri="{FF2B5EF4-FFF2-40B4-BE49-F238E27FC236}">
                <a16:creationId xmlns:a16="http://schemas.microsoft.com/office/drawing/2014/main" id="{C2EDD4F0-8B52-D239-22E6-B5E82DDE6F22}"/>
              </a:ext>
            </a:extLst>
          </p:cNvPr>
          <p:cNvSpPr/>
          <p:nvPr/>
        </p:nvSpPr>
        <p:spPr>
          <a:xfrm>
            <a:off x="348343" y="839135"/>
            <a:ext cx="11706808" cy="6370975"/>
          </a:xfrm>
          <a:prstGeom prst="rect">
            <a:avLst/>
          </a:prstGeom>
        </p:spPr>
        <p:txBody>
          <a:bodyPr wrap="square">
            <a:spAutoFit/>
          </a:bodyPr>
          <a:lstStyle/>
          <a:p>
            <a:pPr marL="285750" indent="-285750">
              <a:buFont typeface="Arial" pitchFamily="34" charset="0"/>
              <a:buChar char="•"/>
            </a:pPr>
            <a:r>
              <a:rPr lang="en-US" sz="2400" dirty="0">
                <a:solidFill>
                  <a:srgbClr val="002060"/>
                </a:solidFill>
                <a:latin typeface="Work Sans" pitchFamily="2" charset="0"/>
              </a:rPr>
              <a:t>There are main forms of relationships in OOP paradigm.</a:t>
            </a:r>
          </a:p>
          <a:p>
            <a:pPr marL="285750" indent="-285750">
              <a:buFont typeface="Arial" pitchFamily="34" charset="0"/>
              <a:buChar char="•"/>
            </a:pPr>
            <a:endParaRPr lang="en-US" sz="2400" dirty="0">
              <a:solidFill>
                <a:srgbClr val="002060"/>
              </a:solidFill>
              <a:latin typeface="Work Sans" pitchFamily="2" charset="0"/>
            </a:endParaRPr>
          </a:p>
          <a:p>
            <a:pPr marL="742950" lvl="1" indent="-285750">
              <a:buFont typeface="Arial" pitchFamily="34" charset="0"/>
              <a:buChar char="•"/>
            </a:pPr>
            <a:r>
              <a:rPr lang="en-US" sz="2400" dirty="0">
                <a:solidFill>
                  <a:srgbClr val="002060"/>
                </a:solidFill>
                <a:latin typeface="Work Sans" pitchFamily="2" charset="0"/>
              </a:rPr>
              <a:t>IS-A (Inheritance)	HAS-A (Association)</a:t>
            </a:r>
          </a:p>
          <a:p>
            <a:pPr marL="742950" lvl="1" indent="-285750">
              <a:buFont typeface="Arial" pitchFamily="34" charset="0"/>
              <a:buChar char="•"/>
            </a:pPr>
            <a:endParaRPr lang="en-US" sz="2400" dirty="0">
              <a:solidFill>
                <a:srgbClr val="002060"/>
              </a:solidFill>
              <a:latin typeface="Work Sans" pitchFamily="2" charset="0"/>
            </a:endParaRPr>
          </a:p>
          <a:p>
            <a:pPr marL="285750" indent="-285750">
              <a:buFont typeface="Arial" pitchFamily="34" charset="0"/>
              <a:buChar char="•"/>
            </a:pPr>
            <a:r>
              <a:rPr lang="en-US" sz="2400" b="1" dirty="0">
                <a:solidFill>
                  <a:srgbClr val="002060"/>
                </a:solidFill>
                <a:latin typeface="Work Sans" pitchFamily="2" charset="0"/>
              </a:rPr>
              <a:t>IS-A Relationship	</a:t>
            </a:r>
            <a:r>
              <a:rPr lang="en-US" dirty="0">
                <a:solidFill>
                  <a:srgbClr val="002060"/>
                </a:solidFill>
                <a:latin typeface="Work Sans" pitchFamily="2" charset="0"/>
              </a:rPr>
              <a:t>Car IS A Vehicle	     Cat IS AN Animal	Manager IS AN Employee</a:t>
            </a:r>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All these examples denote that sub type is in the form of super type creating is-a relationship.</a:t>
            </a:r>
          </a:p>
          <a:p>
            <a:pPr marL="285750" indent="-285750">
              <a:buFont typeface="Arial" pitchFamily="34" charset="0"/>
              <a:buChar char="•"/>
            </a:pPr>
            <a:endParaRPr lang="en-US" sz="2400" dirty="0">
              <a:solidFill>
                <a:srgbClr val="002060"/>
              </a:solidFill>
              <a:latin typeface="Work Sans" pitchFamily="2" charset="0"/>
            </a:endParaRPr>
          </a:p>
          <a:p>
            <a:pPr marL="285750" indent="-285750">
              <a:buFont typeface="Arial" pitchFamily="34" charset="0"/>
              <a:buChar char="•"/>
            </a:pPr>
            <a:r>
              <a:rPr lang="en-US" sz="2400" b="1" dirty="0">
                <a:solidFill>
                  <a:srgbClr val="002060"/>
                </a:solidFill>
                <a:latin typeface="Work Sans" pitchFamily="2" charset="0"/>
              </a:rPr>
              <a:t>HAS-A Relationship </a:t>
            </a:r>
            <a:r>
              <a:rPr lang="en-US" dirty="0">
                <a:solidFill>
                  <a:srgbClr val="002060"/>
                </a:solidFill>
                <a:latin typeface="Work Sans" pitchFamily="2" charset="0"/>
              </a:rPr>
              <a:t>Hotel HAS Rooms	School HAS Departments Employee HAS Address</a:t>
            </a:r>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This represents the ownership of an entity in another. One entity belongs to another…</a:t>
            </a:r>
          </a:p>
          <a:p>
            <a:pPr marL="285750" indent="-285750">
              <a:buFont typeface="Arial" pitchFamily="34" charset="0"/>
              <a:buChar char="•"/>
            </a:pPr>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There are 2️⃣ forms of Association that are possible in Java:</a:t>
            </a:r>
          </a:p>
          <a:p>
            <a:endParaRPr lang="en-US" sz="2400" dirty="0">
              <a:solidFill>
                <a:srgbClr val="002060"/>
              </a:solidFill>
              <a:latin typeface="Work Sans" pitchFamily="2" charset="0"/>
            </a:endParaRPr>
          </a:p>
          <a:p>
            <a:pPr marL="285750" indent="-285750">
              <a:buFont typeface="Arial" pitchFamily="34" charset="0"/>
              <a:buChar char="•"/>
            </a:pPr>
            <a:r>
              <a:rPr lang="en-US" sz="2400" dirty="0">
                <a:solidFill>
                  <a:srgbClr val="002060"/>
                </a:solidFill>
                <a:latin typeface="Work Sans" pitchFamily="2" charset="0"/>
              </a:rPr>
              <a:t>a) Aggregation — loose coupling, weak</a:t>
            </a:r>
          </a:p>
          <a:p>
            <a:pPr marL="285750" indent="-285750">
              <a:buFont typeface="Arial" pitchFamily="34" charset="0"/>
              <a:buChar char="•"/>
            </a:pPr>
            <a:r>
              <a:rPr lang="en-US" sz="2400" dirty="0">
                <a:solidFill>
                  <a:srgbClr val="002060"/>
                </a:solidFill>
                <a:latin typeface="Work Sans" pitchFamily="2" charset="0"/>
              </a:rPr>
              <a:t>b) Composition — tight coupling, strong</a:t>
            </a:r>
          </a:p>
          <a:p>
            <a:pPr marL="285750" indent="-285750">
              <a:buFont typeface="Arial" pitchFamily="34" charset="0"/>
              <a:buChar char="•"/>
            </a:pPr>
            <a:endParaRPr lang="en-US" sz="2400" dirty="0">
              <a:solidFill>
                <a:srgbClr val="002060"/>
              </a:solidFill>
              <a:latin typeface="Work Sans" pitchFamily="2" charset="0"/>
            </a:endParaRPr>
          </a:p>
        </p:txBody>
      </p:sp>
    </p:spTree>
    <p:extLst>
      <p:ext uri="{BB962C8B-B14F-4D97-AF65-F5344CB8AC3E}">
        <p14:creationId xmlns:p14="http://schemas.microsoft.com/office/powerpoint/2010/main" val="30974961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3225" y="130992"/>
            <a:ext cx="8365396" cy="430887"/>
          </a:xfrm>
          <a:prstGeom prst="rect">
            <a:avLst/>
          </a:prstGeom>
        </p:spPr>
        <p:txBody>
          <a:bodyPr wrap="square" lIns="0" tIns="0" rIns="0" bIns="0" anchor="b">
            <a:spAutoFit/>
          </a:bodyPr>
          <a:lstStyle/>
          <a:p>
            <a:pPr algn="l"/>
            <a:r>
              <a:rPr lang="it-IT" sz="2800" b="1" i="0" dirty="0">
                <a:solidFill>
                  <a:srgbClr val="333333"/>
                </a:solidFill>
                <a:effectLst/>
                <a:latin typeface="Raleway" pitchFamily="2" charset="0"/>
              </a:rPr>
              <a:t>Composition</a:t>
            </a:r>
          </a:p>
        </p:txBody>
      </p:sp>
      <p:sp>
        <p:nvSpPr>
          <p:cNvPr id="9" name="TextBox 8">
            <a:extLst>
              <a:ext uri="{FF2B5EF4-FFF2-40B4-BE49-F238E27FC236}">
                <a16:creationId xmlns:a16="http://schemas.microsoft.com/office/drawing/2014/main" id="{070EC2BC-35A1-F1AB-7520-4437BB10EE53}"/>
              </a:ext>
            </a:extLst>
          </p:cNvPr>
          <p:cNvSpPr txBox="1"/>
          <p:nvPr/>
        </p:nvSpPr>
        <p:spPr>
          <a:xfrm>
            <a:off x="277587" y="916948"/>
            <a:ext cx="11469654" cy="2554545"/>
          </a:xfrm>
          <a:prstGeom prst="rect">
            <a:avLst/>
          </a:prstGeom>
          <a:noFill/>
        </p:spPr>
        <p:txBody>
          <a:bodyPr wrap="square">
            <a:spAutoFit/>
          </a:bodyPr>
          <a:lstStyle/>
          <a:p>
            <a:r>
              <a:rPr lang="en-US" sz="2000" dirty="0">
                <a:solidFill>
                  <a:srgbClr val="002060"/>
                </a:solidFill>
                <a:latin typeface="Work Sans" pitchFamily="2" charset="0"/>
              </a:rPr>
              <a:t>The </a:t>
            </a:r>
            <a:r>
              <a:rPr lang="en-US" sz="2000" b="1" dirty="0">
                <a:solidFill>
                  <a:srgbClr val="002060"/>
                </a:solidFill>
                <a:latin typeface="Work Sans" pitchFamily="2" charset="0"/>
              </a:rPr>
              <a:t>composition</a:t>
            </a:r>
            <a:r>
              <a:rPr lang="en-US" sz="2000" dirty="0">
                <a:solidFill>
                  <a:srgbClr val="002060"/>
                </a:solidFill>
                <a:latin typeface="Work Sans" pitchFamily="2" charset="0"/>
              </a:rPr>
              <a:t> means having a container object that contains other objects.</a:t>
            </a:r>
          </a:p>
          <a:p>
            <a:endParaRPr lang="en-US" sz="2000" dirty="0">
              <a:solidFill>
                <a:srgbClr val="002060"/>
              </a:solidFill>
              <a:latin typeface="Work Sans" pitchFamily="2" charset="0"/>
            </a:endParaRPr>
          </a:p>
          <a:p>
            <a:r>
              <a:rPr lang="en-US" sz="2000" dirty="0">
                <a:solidFill>
                  <a:srgbClr val="002060"/>
                </a:solidFill>
                <a:latin typeface="Work Sans" pitchFamily="2" charset="0"/>
              </a:rPr>
              <a:t>Composition is a concept that models a</a:t>
            </a:r>
            <a:r>
              <a:rPr lang="en-US" sz="2000" b="1" dirty="0">
                <a:solidFill>
                  <a:srgbClr val="002060"/>
                </a:solidFill>
                <a:latin typeface="Work Sans" pitchFamily="2" charset="0"/>
              </a:rPr>
              <a:t> has a relationship</a:t>
            </a:r>
            <a:r>
              <a:rPr lang="en-US" sz="2000" dirty="0">
                <a:solidFill>
                  <a:srgbClr val="002060"/>
                </a:solidFill>
                <a:latin typeface="Work Sans" pitchFamily="2" charset="0"/>
              </a:rPr>
              <a:t>.  This means that a class Composite can contain an object of another class Component. This relationship means that a Composite has a Component.</a:t>
            </a:r>
          </a:p>
          <a:p>
            <a:endParaRPr lang="en-US" sz="2000" dirty="0">
              <a:solidFill>
                <a:srgbClr val="002060"/>
              </a:solidFill>
              <a:latin typeface="Work Sans" pitchFamily="2" charset="0"/>
            </a:endParaRPr>
          </a:p>
          <a:p>
            <a:r>
              <a:rPr lang="en-US" sz="2000" dirty="0">
                <a:solidFill>
                  <a:srgbClr val="002060"/>
                </a:solidFill>
                <a:latin typeface="Work Sans" pitchFamily="2" charset="0"/>
              </a:rPr>
              <a:t>Classes that contain objects of other classes are usually referred to as composites, where classes that are used to create more complex types are referred to as components</a:t>
            </a:r>
            <a:endParaRPr lang="en-IN" sz="2000" dirty="0">
              <a:solidFill>
                <a:srgbClr val="002060"/>
              </a:solidFill>
              <a:latin typeface="Work Sans" pitchFamily="2" charset="0"/>
            </a:endParaRPr>
          </a:p>
        </p:txBody>
      </p:sp>
      <p:pic>
        <p:nvPicPr>
          <p:cNvPr id="10" name="Picture 9">
            <a:extLst>
              <a:ext uri="{FF2B5EF4-FFF2-40B4-BE49-F238E27FC236}">
                <a16:creationId xmlns:a16="http://schemas.microsoft.com/office/drawing/2014/main" id="{8022309C-80E8-9550-40C2-086FAF3D46DD}"/>
              </a:ext>
            </a:extLst>
          </p:cNvPr>
          <p:cNvPicPr>
            <a:picLocks noChangeAspect="1"/>
          </p:cNvPicPr>
          <p:nvPr/>
        </p:nvPicPr>
        <p:blipFill>
          <a:blip r:embed="rId3"/>
          <a:stretch>
            <a:fillRect/>
          </a:stretch>
        </p:blipFill>
        <p:spPr>
          <a:xfrm>
            <a:off x="4481278" y="3817198"/>
            <a:ext cx="2087473" cy="2909810"/>
          </a:xfrm>
          <a:prstGeom prst="rect">
            <a:avLst/>
          </a:prstGeom>
        </p:spPr>
      </p:pic>
    </p:spTree>
    <p:extLst>
      <p:ext uri="{BB962C8B-B14F-4D97-AF65-F5344CB8AC3E}">
        <p14:creationId xmlns:p14="http://schemas.microsoft.com/office/powerpoint/2010/main" val="10211686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794159" y="494885"/>
            <a:ext cx="589589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Concurrency is not Parallelism</a:t>
            </a:r>
            <a:endParaRPr lang="fr-FR" sz="2800" b="1" kern="0" spc="-100" dirty="0">
              <a:solidFill>
                <a:schemeClr val="bg1">
                  <a:lumMod val="95000"/>
                  <a:lumOff val="5000"/>
                </a:schemeClr>
              </a:solidFill>
              <a:latin typeface="Arial" panose="020B0604020202020204" pitchFamily="34" charset="0"/>
            </a:endParaRPr>
          </a:p>
        </p:txBody>
      </p:sp>
      <p:sp>
        <p:nvSpPr>
          <p:cNvPr id="2" name="Content Placeholder 2">
            <a:extLst>
              <a:ext uri="{FF2B5EF4-FFF2-40B4-BE49-F238E27FC236}">
                <a16:creationId xmlns:a16="http://schemas.microsoft.com/office/drawing/2014/main" id="{701AD32A-36F0-205B-022F-FD0D4F9BED7F}"/>
              </a:ext>
            </a:extLst>
          </p:cNvPr>
          <p:cNvSpPr txBox="1">
            <a:spLocks/>
          </p:cNvSpPr>
          <p:nvPr/>
        </p:nvSpPr>
        <p:spPr>
          <a:xfrm>
            <a:off x="228600" y="1341437"/>
            <a:ext cx="8686800" cy="467195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endParaRPr lang="en-US" sz="2000" b="1">
              <a:solidFill>
                <a:srgbClr val="002060"/>
              </a:solidFill>
            </a:endParaRPr>
          </a:p>
          <a:p>
            <a:pPr marL="0" indent="0" fontAlgn="base">
              <a:buFont typeface="Arial" panose="020B0604020202020204" pitchFamily="34" charset="0"/>
              <a:buNone/>
            </a:pPr>
            <a:endParaRPr lang="en-US" sz="2000" b="1" dirty="0">
              <a:solidFill>
                <a:srgbClr val="002060"/>
              </a:solidFill>
            </a:endParaRPr>
          </a:p>
        </p:txBody>
      </p:sp>
      <p:sp>
        <p:nvSpPr>
          <p:cNvPr id="11" name="Rectangle 10">
            <a:extLst>
              <a:ext uri="{FF2B5EF4-FFF2-40B4-BE49-F238E27FC236}">
                <a16:creationId xmlns:a16="http://schemas.microsoft.com/office/drawing/2014/main" id="{3362E902-7CFA-696A-B0A3-9963E91A9BE7}"/>
              </a:ext>
            </a:extLst>
          </p:cNvPr>
          <p:cNvSpPr/>
          <p:nvPr/>
        </p:nvSpPr>
        <p:spPr>
          <a:xfrm>
            <a:off x="794159" y="1432249"/>
            <a:ext cx="10990404" cy="830997"/>
          </a:xfrm>
          <a:prstGeom prst="rect">
            <a:avLst/>
          </a:prstGeom>
        </p:spPr>
        <p:txBody>
          <a:bodyPr wrap="square">
            <a:spAutoFit/>
          </a:bodyPr>
          <a:lstStyle/>
          <a:p>
            <a:r>
              <a:rPr lang="en-US" sz="2400" dirty="0">
                <a:solidFill>
                  <a:srgbClr val="002060"/>
                </a:solidFill>
              </a:rPr>
              <a:t>“Concurrency is about dealing with lots of things at once. Parallelism is about doing lots of things at once.” — Rob Pike</a:t>
            </a:r>
          </a:p>
        </p:txBody>
      </p:sp>
      <p:pic>
        <p:nvPicPr>
          <p:cNvPr id="12" name="Picture 11">
            <a:extLst>
              <a:ext uri="{FF2B5EF4-FFF2-40B4-BE49-F238E27FC236}">
                <a16:creationId xmlns:a16="http://schemas.microsoft.com/office/drawing/2014/main" id="{0B962C89-36E5-F6D5-25AC-B5BB9A85A565}"/>
              </a:ext>
            </a:extLst>
          </p:cNvPr>
          <p:cNvPicPr>
            <a:picLocks noChangeAspect="1"/>
          </p:cNvPicPr>
          <p:nvPr/>
        </p:nvPicPr>
        <p:blipFill>
          <a:blip r:embed="rId3"/>
          <a:stretch>
            <a:fillRect/>
          </a:stretch>
        </p:blipFill>
        <p:spPr>
          <a:xfrm>
            <a:off x="1531610" y="3001570"/>
            <a:ext cx="4423370" cy="2335539"/>
          </a:xfrm>
          <a:prstGeom prst="rect">
            <a:avLst/>
          </a:prstGeom>
        </p:spPr>
      </p:pic>
      <p:pic>
        <p:nvPicPr>
          <p:cNvPr id="13" name="Picture 5">
            <a:extLst>
              <a:ext uri="{FF2B5EF4-FFF2-40B4-BE49-F238E27FC236}">
                <a16:creationId xmlns:a16="http://schemas.microsoft.com/office/drawing/2014/main" id="{552AFC62-313D-38D6-C34A-196CFF0E2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1550" y="2782426"/>
            <a:ext cx="4118661" cy="309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905802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3225" y="130992"/>
            <a:ext cx="8365396" cy="430887"/>
          </a:xfrm>
          <a:prstGeom prst="rect">
            <a:avLst/>
          </a:prstGeom>
        </p:spPr>
        <p:txBody>
          <a:bodyPr wrap="square" lIns="0" tIns="0" rIns="0" bIns="0" anchor="b">
            <a:spAutoFit/>
          </a:bodyPr>
          <a:lstStyle/>
          <a:p>
            <a:pPr algn="l"/>
            <a:r>
              <a:rPr lang="it-IT" sz="2800" b="1" i="0" dirty="0">
                <a:solidFill>
                  <a:srgbClr val="333333"/>
                </a:solidFill>
                <a:effectLst/>
                <a:latin typeface="Raleway" pitchFamily="2" charset="0"/>
              </a:rPr>
              <a:t>Aggregation</a:t>
            </a:r>
          </a:p>
        </p:txBody>
      </p:sp>
      <p:sp>
        <p:nvSpPr>
          <p:cNvPr id="9" name="TextBox 8">
            <a:extLst>
              <a:ext uri="{FF2B5EF4-FFF2-40B4-BE49-F238E27FC236}">
                <a16:creationId xmlns:a16="http://schemas.microsoft.com/office/drawing/2014/main" id="{070EC2BC-35A1-F1AB-7520-4437BB10EE53}"/>
              </a:ext>
            </a:extLst>
          </p:cNvPr>
          <p:cNvSpPr txBox="1"/>
          <p:nvPr/>
        </p:nvSpPr>
        <p:spPr>
          <a:xfrm>
            <a:off x="268257" y="851634"/>
            <a:ext cx="11469654" cy="4832092"/>
          </a:xfrm>
          <a:prstGeom prst="rect">
            <a:avLst/>
          </a:prstGeom>
          <a:noFill/>
        </p:spPr>
        <p:txBody>
          <a:bodyPr wrap="square">
            <a:spAutoFit/>
          </a:bodyPr>
          <a:lstStyle/>
          <a:p>
            <a:r>
              <a:rPr lang="en-US" sz="2200" dirty="0">
                <a:solidFill>
                  <a:srgbClr val="002060"/>
                </a:solidFill>
                <a:latin typeface="Work Sans" pitchFamily="2" charset="0"/>
              </a:rPr>
              <a:t> Aggregation is an association that describes “has a” relationship between objects. For example, a classroom and student are linked with “has a” relationship</a:t>
            </a:r>
          </a:p>
          <a:p>
            <a:endParaRPr lang="en-US" sz="2200" dirty="0">
              <a:solidFill>
                <a:srgbClr val="002060"/>
              </a:solidFill>
              <a:latin typeface="Work Sans" pitchFamily="2" charset="0"/>
            </a:endParaRPr>
          </a:p>
          <a:p>
            <a:r>
              <a:rPr lang="en-US" sz="2200" b="1" dirty="0">
                <a:solidFill>
                  <a:srgbClr val="002060"/>
                </a:solidFill>
                <a:latin typeface="Work Sans" pitchFamily="2" charset="0"/>
              </a:rPr>
              <a:t>Difference Between Composition &amp; Aggregation </a:t>
            </a:r>
            <a:r>
              <a:rPr lang="en-US" sz="2200" dirty="0">
                <a:solidFill>
                  <a:srgbClr val="002060"/>
                </a:solidFill>
                <a:latin typeface="Work Sans" pitchFamily="2" charset="0"/>
              </a:rPr>
              <a:t>:-</a:t>
            </a:r>
          </a:p>
          <a:p>
            <a:endParaRPr lang="en-US" sz="2200" dirty="0">
              <a:solidFill>
                <a:srgbClr val="002060"/>
              </a:solidFill>
              <a:latin typeface="Work Sans" pitchFamily="2" charset="0"/>
            </a:endParaRPr>
          </a:p>
          <a:p>
            <a:r>
              <a:rPr lang="en-US" sz="2200" dirty="0">
                <a:solidFill>
                  <a:srgbClr val="002060"/>
                </a:solidFill>
                <a:latin typeface="Work Sans" pitchFamily="2" charset="0"/>
              </a:rPr>
              <a:t>Aggregation is an association between two objects which describes the “has a” relationship </a:t>
            </a:r>
            <a:r>
              <a:rPr lang="en-US" sz="2200" b="1" dirty="0">
                <a:solidFill>
                  <a:srgbClr val="002060"/>
                </a:solidFill>
                <a:latin typeface="Work Sans" pitchFamily="2" charset="0"/>
              </a:rPr>
              <a:t>while the composition is the most specific type of aggregation that implies ownership. </a:t>
            </a:r>
            <a:r>
              <a:rPr lang="en-US" sz="2200" dirty="0">
                <a:solidFill>
                  <a:srgbClr val="002060"/>
                </a:solidFill>
                <a:latin typeface="Work Sans" pitchFamily="2" charset="0"/>
              </a:rPr>
              <a:t>Thus, this is the main difference between aggregation and composition.</a:t>
            </a:r>
          </a:p>
          <a:p>
            <a:r>
              <a:rPr lang="en-US" sz="2200" dirty="0">
                <a:solidFill>
                  <a:srgbClr val="002060"/>
                </a:solidFill>
                <a:latin typeface="Work Sans" pitchFamily="2" charset="0"/>
              </a:rPr>
              <a:t>In aggregation, destroying the owning object does not affect the containing object. However, in composition, destroying the owning object affects the containing object. Hence, this is another difference between aggregation and composition.</a:t>
            </a:r>
          </a:p>
        </p:txBody>
      </p:sp>
    </p:spTree>
    <p:extLst>
      <p:ext uri="{BB962C8B-B14F-4D97-AF65-F5344CB8AC3E}">
        <p14:creationId xmlns:p14="http://schemas.microsoft.com/office/powerpoint/2010/main" val="21257868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81552" y="326933"/>
            <a:ext cx="5714448"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Java static members</a:t>
            </a:r>
            <a:endParaRPr lang="fr-FR" sz="2800" b="1" kern="0" spc="-100" dirty="0">
              <a:solidFill>
                <a:schemeClr val="bg1">
                  <a:lumMod val="95000"/>
                  <a:lumOff val="5000"/>
                </a:schemeClr>
              </a:solidFill>
              <a:latin typeface="Arial" panose="020B0604020202020204" pitchFamily="34" charset="0"/>
            </a:endParaRPr>
          </a:p>
        </p:txBody>
      </p:sp>
      <p:pic>
        <p:nvPicPr>
          <p:cNvPr id="2" name="Picture 2">
            <a:extLst>
              <a:ext uri="{FF2B5EF4-FFF2-40B4-BE49-F238E27FC236}">
                <a16:creationId xmlns:a16="http://schemas.microsoft.com/office/drawing/2014/main" id="{DF45D8DB-C119-D557-3B8A-1B8F3F3D3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350" y="1379376"/>
            <a:ext cx="4902139" cy="4349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80504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97010" y="560061"/>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en-US" b="1" spc="-100" dirty="0">
                <a:solidFill>
                  <a:schemeClr val="bg1">
                    <a:lumMod val="95000"/>
                    <a:lumOff val="5000"/>
                  </a:schemeClr>
                </a:solidFill>
                <a:latin typeface="Arial" panose="020B0604020202020204" pitchFamily="34" charset="0"/>
              </a:rPr>
              <a:t>static variables</a:t>
            </a:r>
            <a:endParaRPr lang="fr-FR" b="1" spc="-100" dirty="0">
              <a:solidFill>
                <a:schemeClr val="bg1">
                  <a:lumMod val="95000"/>
                  <a:lumOff val="5000"/>
                </a:schemeClr>
              </a:solidFill>
              <a:latin typeface="Arial" panose="020B0604020202020204" pitchFamily="34" charset="0"/>
            </a:endParaRPr>
          </a:p>
        </p:txBody>
      </p:sp>
      <p:sp>
        <p:nvSpPr>
          <p:cNvPr id="2" name="Rectangle 1">
            <a:extLst>
              <a:ext uri="{FF2B5EF4-FFF2-40B4-BE49-F238E27FC236}">
                <a16:creationId xmlns:a16="http://schemas.microsoft.com/office/drawing/2014/main" id="{4D104CC5-6026-DF65-008D-FD139FC10301}"/>
              </a:ext>
            </a:extLst>
          </p:cNvPr>
          <p:cNvSpPr/>
          <p:nvPr/>
        </p:nvSpPr>
        <p:spPr>
          <a:xfrm>
            <a:off x="783138" y="1399592"/>
            <a:ext cx="10625724" cy="1938992"/>
          </a:xfrm>
          <a:prstGeom prst="rect">
            <a:avLst/>
          </a:prstGeom>
        </p:spPr>
        <p:txBody>
          <a:bodyPr wrap="square">
            <a:spAutoFit/>
          </a:bodyPr>
          <a:lstStyle/>
          <a:p>
            <a:r>
              <a:rPr lang="en-US" sz="2400" dirty="0">
                <a:solidFill>
                  <a:srgbClr val="002060"/>
                </a:solidFill>
                <a:latin typeface="Work Sans" pitchFamily="2" charset="0"/>
              </a:rPr>
              <a:t>	Static variables defined as a class member can be </a:t>
            </a:r>
            <a:r>
              <a:rPr lang="en-US" sz="2400" b="1" dirty="0">
                <a:solidFill>
                  <a:srgbClr val="002060"/>
                </a:solidFill>
                <a:latin typeface="Work Sans" pitchFamily="2" charset="0"/>
              </a:rPr>
              <a:t>accessed without object</a:t>
            </a:r>
            <a:r>
              <a:rPr lang="en-US" sz="2400" dirty="0">
                <a:solidFill>
                  <a:srgbClr val="002060"/>
                </a:solidFill>
                <a:latin typeface="Work Sans" pitchFamily="2" charset="0"/>
              </a:rPr>
              <a:t> of that class. Static variable is </a:t>
            </a:r>
            <a:r>
              <a:rPr lang="en-US" sz="2400" b="1" dirty="0">
                <a:solidFill>
                  <a:srgbClr val="002060"/>
                </a:solidFill>
                <a:latin typeface="Work Sans" pitchFamily="2" charset="0"/>
              </a:rPr>
              <a:t>initialized once</a:t>
            </a:r>
            <a:r>
              <a:rPr lang="en-US" sz="2400" dirty="0">
                <a:solidFill>
                  <a:srgbClr val="002060"/>
                </a:solidFill>
                <a:latin typeface="Work Sans" pitchFamily="2" charset="0"/>
              </a:rPr>
              <a:t> and </a:t>
            </a:r>
            <a:r>
              <a:rPr lang="en-US" sz="2400" b="1" dirty="0">
                <a:solidFill>
                  <a:srgbClr val="002060"/>
                </a:solidFill>
                <a:latin typeface="Work Sans" pitchFamily="2" charset="0"/>
              </a:rPr>
              <a:t>shared among different objects</a:t>
            </a:r>
            <a:r>
              <a:rPr lang="en-US" sz="2400" dirty="0">
                <a:solidFill>
                  <a:srgbClr val="002060"/>
                </a:solidFill>
                <a:latin typeface="Work Sans" pitchFamily="2" charset="0"/>
              </a:rPr>
              <a:t> of the class. All the object of the class having static variable will have the same instance of static variable.</a:t>
            </a:r>
          </a:p>
        </p:txBody>
      </p:sp>
      <p:graphicFrame>
        <p:nvGraphicFramePr>
          <p:cNvPr id="4" name="Table 3">
            <a:extLst>
              <a:ext uri="{FF2B5EF4-FFF2-40B4-BE49-F238E27FC236}">
                <a16:creationId xmlns:a16="http://schemas.microsoft.com/office/drawing/2014/main" id="{C44588A5-205B-0A4F-5259-D10255C0AE65}"/>
              </a:ext>
            </a:extLst>
          </p:cNvPr>
          <p:cNvGraphicFramePr>
            <a:graphicFrameLocks noGrp="1"/>
          </p:cNvGraphicFramePr>
          <p:nvPr>
            <p:extLst>
              <p:ext uri="{D42A27DB-BD31-4B8C-83A1-F6EECF244321}">
                <p14:modId xmlns:p14="http://schemas.microsoft.com/office/powerpoint/2010/main" val="312270013"/>
              </p:ext>
            </p:extLst>
          </p:nvPr>
        </p:nvGraphicFramePr>
        <p:xfrm>
          <a:off x="783138" y="3998168"/>
          <a:ext cx="10544880" cy="1917348"/>
        </p:xfrm>
        <a:graphic>
          <a:graphicData uri="http://schemas.openxmlformats.org/drawingml/2006/table">
            <a:tbl>
              <a:tblPr/>
              <a:tblGrid>
                <a:gridCol w="5272440">
                  <a:extLst>
                    <a:ext uri="{9D8B030D-6E8A-4147-A177-3AD203B41FA5}">
                      <a16:colId xmlns:a16="http://schemas.microsoft.com/office/drawing/2014/main" val="20000"/>
                    </a:ext>
                  </a:extLst>
                </a:gridCol>
                <a:gridCol w="5272440">
                  <a:extLst>
                    <a:ext uri="{9D8B030D-6E8A-4147-A177-3AD203B41FA5}">
                      <a16:colId xmlns:a16="http://schemas.microsoft.com/office/drawing/2014/main" val="20001"/>
                    </a:ext>
                  </a:extLst>
                </a:gridCol>
              </a:tblGrid>
              <a:tr h="346421">
                <a:tc>
                  <a:txBody>
                    <a:bodyPr/>
                    <a:lstStyle/>
                    <a:p>
                      <a:pPr algn="l"/>
                      <a:r>
                        <a:rPr lang="en-US" sz="1600">
                          <a:solidFill>
                            <a:srgbClr val="002060"/>
                          </a:solidFill>
                          <a:effectLst/>
                          <a:latin typeface="Work Sans" pitchFamily="2" charset="0"/>
                        </a:rPr>
                        <a:t>Static variable</a:t>
                      </a:r>
                    </a:p>
                  </a:txBody>
                  <a:tcPr marL="73922" marR="73922" marT="36961" marB="36961">
                    <a:lnL w="9525" cap="flat" cmpd="sng" algn="ctr">
                      <a:solidFill>
                        <a:srgbClr val="D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D0D827"/>
                      </a:solidFill>
                      <a:prstDash val="solid"/>
                      <a:round/>
                      <a:headEnd type="none" w="med" len="med"/>
                      <a:tailEnd type="none" w="med" len="med"/>
                    </a:lnT>
                    <a:lnB w="9525" cap="flat" cmpd="sng" algn="ctr">
                      <a:solidFill>
                        <a:srgbClr val="10D827"/>
                      </a:solidFill>
                      <a:prstDash val="solid"/>
                      <a:round/>
                      <a:headEnd type="none" w="med" len="med"/>
                      <a:tailEnd type="none" w="med" len="med"/>
                    </a:lnB>
                    <a:solidFill>
                      <a:srgbClr val="FFFFFF"/>
                    </a:solidFill>
                  </a:tcPr>
                </a:tc>
                <a:tc>
                  <a:txBody>
                    <a:bodyPr/>
                    <a:lstStyle/>
                    <a:p>
                      <a:pPr algn="l"/>
                      <a:r>
                        <a:rPr lang="en-US" sz="1600">
                          <a:solidFill>
                            <a:srgbClr val="002060"/>
                          </a:solidFill>
                          <a:effectLst/>
                          <a:latin typeface="Work Sans" pitchFamily="2" charset="0"/>
                        </a:rPr>
                        <a:t>Instance Variable</a:t>
                      </a:r>
                    </a:p>
                  </a:txBody>
                  <a:tcPr marL="73922" marR="73922" marT="36961" marB="36961">
                    <a:lnL w="9525" cap="flat" cmpd="sng" algn="ctr">
                      <a:solidFill>
                        <a:srgbClr val="B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B0D827"/>
                      </a:solidFill>
                      <a:prstDash val="solid"/>
                      <a:round/>
                      <a:headEnd type="none" w="med" len="med"/>
                      <a:tailEnd type="none" w="med" len="med"/>
                    </a:lnT>
                    <a:lnB w="9525" cap="flat" cmpd="sng" algn="ctr">
                      <a:solidFill>
                        <a:srgbClr val="A0D827"/>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46421">
                <a:tc>
                  <a:txBody>
                    <a:bodyPr/>
                    <a:lstStyle/>
                    <a:p>
                      <a:r>
                        <a:rPr lang="en-US" sz="1600" dirty="0">
                          <a:solidFill>
                            <a:srgbClr val="002060"/>
                          </a:solidFill>
                          <a:effectLst/>
                          <a:latin typeface="Work Sans" pitchFamily="2" charset="0"/>
                        </a:rPr>
                        <a:t>Represent common property</a:t>
                      </a:r>
                    </a:p>
                  </a:txBody>
                  <a:tcPr marL="73922" marR="73922" marT="36961" marB="36961">
                    <a:lnL w="9525" cap="flat" cmpd="sng" algn="ctr">
                      <a:solidFill>
                        <a:srgbClr val="10D827"/>
                      </a:solidFill>
                      <a:prstDash val="solid"/>
                      <a:round/>
                      <a:headEnd type="none" w="med" len="med"/>
                      <a:tailEnd type="none" w="med" len="med"/>
                    </a:lnL>
                    <a:lnR w="9525" cap="flat" cmpd="sng" algn="ctr">
                      <a:solidFill>
                        <a:srgbClr val="A0D827"/>
                      </a:solidFill>
                      <a:prstDash val="solid"/>
                      <a:round/>
                      <a:headEnd type="none" w="med" len="med"/>
                      <a:tailEnd type="none" w="med" len="med"/>
                    </a:lnR>
                    <a:lnT w="9525" cap="flat" cmpd="sng" algn="ctr">
                      <a:solidFill>
                        <a:srgbClr val="10D827"/>
                      </a:solidFill>
                      <a:prstDash val="solid"/>
                      <a:round/>
                      <a:headEnd type="none" w="med" len="med"/>
                      <a:tailEnd type="none" w="med" len="med"/>
                    </a:lnT>
                    <a:lnB w="9525" cap="flat" cmpd="sng" algn="ctr">
                      <a:solidFill>
                        <a:srgbClr val="D0D827"/>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Represent unique property</a:t>
                      </a:r>
                    </a:p>
                  </a:txBody>
                  <a:tcPr marL="73922" marR="73922" marT="36961" marB="36961">
                    <a:lnL w="9525" cap="flat" cmpd="sng" algn="ctr">
                      <a:solidFill>
                        <a:srgbClr val="A0D827"/>
                      </a:solidFill>
                      <a:prstDash val="solid"/>
                      <a:round/>
                      <a:headEnd type="none" w="med" len="med"/>
                      <a:tailEnd type="none" w="med" len="med"/>
                    </a:lnL>
                    <a:lnR w="9525" cap="flat" cmpd="sng" algn="ctr">
                      <a:solidFill>
                        <a:srgbClr val="A0D827"/>
                      </a:solidFill>
                      <a:prstDash val="solid"/>
                      <a:round/>
                      <a:headEnd type="none" w="med" len="med"/>
                      <a:tailEnd type="none" w="med" len="med"/>
                    </a:lnR>
                    <a:lnT w="9525" cap="flat" cmpd="sng" algn="ctr">
                      <a:solidFill>
                        <a:srgbClr val="A0D827"/>
                      </a:solidFill>
                      <a:prstDash val="solid"/>
                      <a:round/>
                      <a:headEnd type="none" w="med" len="med"/>
                      <a:tailEnd type="none" w="med" len="med"/>
                    </a:lnT>
                    <a:lnB w="9525" cap="flat" cmpd="sng" algn="ctr">
                      <a:solidFill>
                        <a:srgbClr val="B0D827"/>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12253">
                <a:tc>
                  <a:txBody>
                    <a:bodyPr/>
                    <a:lstStyle/>
                    <a:p>
                      <a:r>
                        <a:rPr lang="en-US" sz="1600">
                          <a:solidFill>
                            <a:srgbClr val="002060"/>
                          </a:solidFill>
                          <a:effectLst/>
                          <a:latin typeface="Work Sans" pitchFamily="2" charset="0"/>
                        </a:rPr>
                        <a:t>Accessed using class name (can be accessed using object name as well)</a:t>
                      </a:r>
                    </a:p>
                  </a:txBody>
                  <a:tcPr marL="73922" marR="73922" marT="36961" marB="36961">
                    <a:lnL w="9525" cap="flat" cmpd="sng" algn="ctr">
                      <a:solidFill>
                        <a:srgbClr val="D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D0D827"/>
                      </a:solidFill>
                      <a:prstDash val="solid"/>
                      <a:round/>
                      <a:headEnd type="none" w="med" len="med"/>
                      <a:tailEnd type="none" w="med" len="med"/>
                    </a:lnT>
                    <a:lnB w="9525" cap="flat" cmpd="sng" algn="ctr">
                      <a:solidFill>
                        <a:srgbClr val="70D827"/>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Accessed using object</a:t>
                      </a:r>
                    </a:p>
                  </a:txBody>
                  <a:tcPr marL="73922" marR="73922" marT="36961" marB="36961">
                    <a:lnL w="9525" cap="flat" cmpd="sng" algn="ctr">
                      <a:solidFill>
                        <a:srgbClr val="B0D827"/>
                      </a:solidFill>
                      <a:prstDash val="solid"/>
                      <a:round/>
                      <a:headEnd type="none" w="med" len="med"/>
                      <a:tailEnd type="none" w="med" len="med"/>
                    </a:lnL>
                    <a:lnR w="9525" cap="flat" cmpd="sng" algn="ctr">
                      <a:solidFill>
                        <a:srgbClr val="B0D827"/>
                      </a:solidFill>
                      <a:prstDash val="solid"/>
                      <a:round/>
                      <a:headEnd type="none" w="med" len="med"/>
                      <a:tailEnd type="none" w="med" len="med"/>
                    </a:lnR>
                    <a:lnT w="9525" cap="flat" cmpd="sng" algn="ctr">
                      <a:solidFill>
                        <a:srgbClr val="B0D827"/>
                      </a:solidFill>
                      <a:prstDash val="solid"/>
                      <a:round/>
                      <a:headEnd type="none" w="med" len="med"/>
                      <a:tailEnd type="none" w="med" len="med"/>
                    </a:lnT>
                    <a:lnB w="9525" cap="flat" cmpd="sng" algn="ctr">
                      <a:solidFill>
                        <a:srgbClr val="80D827"/>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12253">
                <a:tc>
                  <a:txBody>
                    <a:bodyPr/>
                    <a:lstStyle/>
                    <a:p>
                      <a:r>
                        <a:rPr lang="en-US" sz="1600">
                          <a:solidFill>
                            <a:srgbClr val="002060"/>
                          </a:solidFill>
                          <a:effectLst/>
                          <a:latin typeface="Work Sans" pitchFamily="2" charset="0"/>
                        </a:rPr>
                        <a:t>Allocated memory only once</a:t>
                      </a:r>
                    </a:p>
                  </a:txBody>
                  <a:tcPr marL="73922" marR="73922" marT="36961" marB="36961">
                    <a:lnL w="9525" cap="flat" cmpd="sng" algn="ctr">
                      <a:solidFill>
                        <a:srgbClr val="70D827"/>
                      </a:solidFill>
                      <a:prstDash val="solid"/>
                      <a:round/>
                      <a:headEnd type="none" w="med" len="med"/>
                      <a:tailEnd type="none" w="med" len="med"/>
                    </a:lnL>
                    <a:lnR w="9525" cap="flat" cmpd="sng" algn="ctr">
                      <a:solidFill>
                        <a:srgbClr val="80D827"/>
                      </a:solidFill>
                      <a:prstDash val="solid"/>
                      <a:round/>
                      <a:headEnd type="none" w="med" len="med"/>
                      <a:tailEnd type="none" w="med" len="med"/>
                    </a:lnR>
                    <a:lnT w="9525" cap="flat" cmpd="sng" algn="ctr">
                      <a:solidFill>
                        <a:srgbClr val="70D827"/>
                      </a:solidFill>
                      <a:prstDash val="solid"/>
                      <a:round/>
                      <a:headEnd type="none" w="med" len="med"/>
                      <a:tailEnd type="none" w="med" len="med"/>
                    </a:lnT>
                    <a:lnB w="9525" cap="flat" cmpd="sng" algn="ctr">
                      <a:solidFill>
                        <a:srgbClr val="70D827"/>
                      </a:solidFill>
                      <a:prstDash val="solid"/>
                      <a:round/>
                      <a:headEnd type="none" w="med" len="med"/>
                      <a:tailEnd type="none" w="med" len="med"/>
                    </a:lnB>
                    <a:solidFill>
                      <a:srgbClr val="FFFFFF"/>
                    </a:solidFill>
                  </a:tcPr>
                </a:tc>
                <a:tc>
                  <a:txBody>
                    <a:bodyPr/>
                    <a:lstStyle/>
                    <a:p>
                      <a:r>
                        <a:rPr lang="en-US" sz="1600" dirty="0">
                          <a:solidFill>
                            <a:srgbClr val="002060"/>
                          </a:solidFill>
                          <a:effectLst/>
                          <a:latin typeface="Work Sans" pitchFamily="2" charset="0"/>
                        </a:rPr>
                        <a:t>Allocated new memory each time a new object is created</a:t>
                      </a:r>
                    </a:p>
                  </a:txBody>
                  <a:tcPr marL="73922" marR="73922" marT="36961" marB="36961">
                    <a:lnL w="9525" cap="flat" cmpd="sng" algn="ctr">
                      <a:solidFill>
                        <a:srgbClr val="80D827"/>
                      </a:solidFill>
                      <a:prstDash val="solid"/>
                      <a:round/>
                      <a:headEnd type="none" w="med" len="med"/>
                      <a:tailEnd type="none" w="med" len="med"/>
                    </a:lnL>
                    <a:lnR w="9525" cap="flat" cmpd="sng" algn="ctr">
                      <a:solidFill>
                        <a:srgbClr val="80D827"/>
                      </a:solidFill>
                      <a:prstDash val="solid"/>
                      <a:round/>
                      <a:headEnd type="none" w="med" len="med"/>
                      <a:tailEnd type="none" w="med" len="med"/>
                    </a:lnR>
                    <a:lnT w="9525" cap="flat" cmpd="sng" algn="ctr">
                      <a:solidFill>
                        <a:srgbClr val="80D827"/>
                      </a:solidFill>
                      <a:prstDash val="solid"/>
                      <a:round/>
                      <a:headEnd type="none" w="med" len="med"/>
                      <a:tailEnd type="none" w="med" len="med"/>
                    </a:lnT>
                    <a:lnB w="9525" cap="flat" cmpd="sng" algn="ctr">
                      <a:solidFill>
                        <a:srgbClr val="80D827"/>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284351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C99DFF-1F94-2866-1401-E43217F44E2D}"/>
              </a:ext>
            </a:extLst>
          </p:cNvPr>
          <p:cNvSpPr/>
          <p:nvPr/>
        </p:nvSpPr>
        <p:spPr>
          <a:xfrm>
            <a:off x="598714" y="625151"/>
            <a:ext cx="11381792" cy="2246769"/>
          </a:xfrm>
          <a:prstGeom prst="rect">
            <a:avLst/>
          </a:prstGeom>
        </p:spPr>
        <p:txBody>
          <a:bodyPr wrap="square">
            <a:spAutoFit/>
          </a:bodyPr>
          <a:lstStyle/>
          <a:p>
            <a:r>
              <a:rPr lang="en-US" sz="2000" b="1" dirty="0">
                <a:solidFill>
                  <a:srgbClr val="002060"/>
                </a:solidFill>
                <a:latin typeface="Work Sans" pitchFamily="2" charset="0"/>
              </a:rPr>
              <a:t>Java static method</a:t>
            </a:r>
          </a:p>
          <a:p>
            <a:endParaRPr lang="en-US" sz="2000" b="1" dirty="0">
              <a:solidFill>
                <a:srgbClr val="002060"/>
              </a:solidFill>
              <a:latin typeface="Work Sans" pitchFamily="2" charset="0"/>
            </a:endParaRPr>
          </a:p>
          <a:p>
            <a:r>
              <a:rPr lang="en-US" sz="2000" dirty="0">
                <a:solidFill>
                  <a:srgbClr val="002060"/>
                </a:solidFill>
                <a:latin typeface="Work Sans" pitchFamily="2" charset="0"/>
              </a:rPr>
              <a:t>If you apply static keyword with any method, it is known as static method.</a:t>
            </a:r>
          </a:p>
          <a:p>
            <a:endParaRPr lang="en-US" sz="2000" dirty="0">
              <a:solidFill>
                <a:srgbClr val="002060"/>
              </a:solidFill>
              <a:latin typeface="Work Sans" pitchFamily="2" charset="0"/>
            </a:endParaRPr>
          </a:p>
          <a:p>
            <a:pPr marL="285750" indent="-285750">
              <a:buFont typeface="Arial" pitchFamily="34" charset="0"/>
              <a:buChar char="•"/>
            </a:pPr>
            <a:r>
              <a:rPr lang="en-US" sz="2000" dirty="0">
                <a:solidFill>
                  <a:srgbClr val="002060"/>
                </a:solidFill>
                <a:latin typeface="Work Sans" pitchFamily="2" charset="0"/>
              </a:rPr>
              <a:t>A static method belongs to the class rather than the object of a class.</a:t>
            </a:r>
          </a:p>
          <a:p>
            <a:pPr marL="285750" indent="-285750">
              <a:buFont typeface="Arial" pitchFamily="34" charset="0"/>
              <a:buChar char="•"/>
            </a:pPr>
            <a:r>
              <a:rPr lang="en-US" sz="2000" dirty="0">
                <a:solidFill>
                  <a:srgbClr val="002060"/>
                </a:solidFill>
                <a:latin typeface="Work Sans" pitchFamily="2" charset="0"/>
              </a:rPr>
              <a:t>A static method can be invoked without the need for creating an instance of a class.</a:t>
            </a:r>
          </a:p>
          <a:p>
            <a:pPr marL="285750" indent="-285750">
              <a:buFont typeface="Arial" pitchFamily="34" charset="0"/>
              <a:buChar char="•"/>
            </a:pPr>
            <a:r>
              <a:rPr lang="en-US" sz="2000" dirty="0">
                <a:solidFill>
                  <a:srgbClr val="002060"/>
                </a:solidFill>
                <a:latin typeface="Work Sans" pitchFamily="2" charset="0"/>
              </a:rPr>
              <a:t>A static method can access static data member and can change the value of it.</a:t>
            </a:r>
          </a:p>
        </p:txBody>
      </p:sp>
      <p:sp>
        <p:nvSpPr>
          <p:cNvPr id="3" name="Rectangle 2">
            <a:extLst>
              <a:ext uri="{FF2B5EF4-FFF2-40B4-BE49-F238E27FC236}">
                <a16:creationId xmlns:a16="http://schemas.microsoft.com/office/drawing/2014/main" id="{F80C0954-E21B-557B-9807-FF1E63118564}"/>
              </a:ext>
            </a:extLst>
          </p:cNvPr>
          <p:cNvSpPr/>
          <p:nvPr/>
        </p:nvSpPr>
        <p:spPr>
          <a:xfrm>
            <a:off x="512406" y="3461657"/>
            <a:ext cx="11381792" cy="2862322"/>
          </a:xfrm>
          <a:prstGeom prst="rect">
            <a:avLst/>
          </a:prstGeom>
        </p:spPr>
        <p:txBody>
          <a:bodyPr wrap="square">
            <a:spAutoFit/>
          </a:bodyPr>
          <a:lstStyle/>
          <a:p>
            <a:r>
              <a:rPr lang="en-US" sz="2000" b="1" dirty="0">
                <a:solidFill>
                  <a:srgbClr val="002060"/>
                </a:solidFill>
                <a:latin typeface="Work Sans" pitchFamily="2" charset="0"/>
              </a:rPr>
              <a:t>Static block in Java</a:t>
            </a:r>
          </a:p>
          <a:p>
            <a:pPr marL="342900" indent="-342900">
              <a:buFont typeface="Arial" panose="020B0604020202020204" pitchFamily="34" charset="0"/>
              <a:buChar char="•"/>
            </a:pPr>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Static block is used to initialize static data members. Static block executes even before main() method.</a:t>
            </a:r>
          </a:p>
          <a:p>
            <a:pPr marL="342900" indent="-342900">
              <a:buFont typeface="Arial" panose="020B0604020202020204" pitchFamily="34" charset="0"/>
              <a:buChar char="•"/>
            </a:pPr>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It executes when the class is loaded in the memory. </a:t>
            </a:r>
          </a:p>
          <a:p>
            <a:pPr marL="342900" indent="-342900">
              <a:buFont typeface="Arial" panose="020B0604020202020204" pitchFamily="34" charset="0"/>
              <a:buChar char="•"/>
            </a:pPr>
            <a:endParaRPr lang="en-US" sz="2000" b="1" dirty="0">
              <a:solidFill>
                <a:srgbClr val="002060"/>
              </a:solidFill>
              <a:latin typeface="Work Sans" pitchFamily="2" charset="0"/>
            </a:endParaRPr>
          </a:p>
          <a:p>
            <a:pPr marL="342900" indent="-342900">
              <a:buFont typeface="Arial" panose="020B0604020202020204" pitchFamily="34" charset="0"/>
              <a:buChar char="•"/>
            </a:pPr>
            <a:r>
              <a:rPr lang="en-US" sz="2000" b="1" dirty="0">
                <a:solidFill>
                  <a:srgbClr val="002060"/>
                </a:solidFill>
                <a:latin typeface="Work Sans" pitchFamily="2" charset="0"/>
              </a:rPr>
              <a:t>A class can have multiple Static blocks, which will execute in the same sequence in which they are programmed</a:t>
            </a:r>
          </a:p>
        </p:txBody>
      </p:sp>
    </p:spTree>
    <p:extLst>
      <p:ext uri="{BB962C8B-B14F-4D97-AF65-F5344CB8AC3E}">
        <p14:creationId xmlns:p14="http://schemas.microsoft.com/office/powerpoint/2010/main" val="155798661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en-US" b="1" spc="-100" dirty="0">
                <a:solidFill>
                  <a:schemeClr val="bg1">
                    <a:lumMod val="95000"/>
                    <a:lumOff val="5000"/>
                  </a:schemeClr>
                </a:solidFill>
                <a:latin typeface="Work Sans" pitchFamily="2" charset="0"/>
              </a:rPr>
              <a:t>Inheritance in Java</a:t>
            </a:r>
            <a:endParaRPr lang="fr-FR" b="1" spc="-100" dirty="0">
              <a:solidFill>
                <a:schemeClr val="bg1">
                  <a:lumMod val="95000"/>
                  <a:lumOff val="5000"/>
                </a:schemeClr>
              </a:solidFill>
              <a:latin typeface="Work Sans" pitchFamily="2" charset="0"/>
            </a:endParaRPr>
          </a:p>
        </p:txBody>
      </p:sp>
      <p:sp>
        <p:nvSpPr>
          <p:cNvPr id="3" name="Rectangle 2">
            <a:extLst>
              <a:ext uri="{FF2B5EF4-FFF2-40B4-BE49-F238E27FC236}">
                <a16:creationId xmlns:a16="http://schemas.microsoft.com/office/drawing/2014/main" id="{6932B1B7-B9EA-7FA4-5BB9-C932EA3369C2}"/>
              </a:ext>
            </a:extLst>
          </p:cNvPr>
          <p:cNvSpPr/>
          <p:nvPr/>
        </p:nvSpPr>
        <p:spPr>
          <a:xfrm>
            <a:off x="682462" y="1548882"/>
            <a:ext cx="11251391" cy="3477875"/>
          </a:xfrm>
          <a:prstGeom prst="rect">
            <a:avLst/>
          </a:prstGeom>
        </p:spPr>
        <p:txBody>
          <a:bodyPr wrap="square">
            <a:spAutoFit/>
          </a:bodyPr>
          <a:lstStyle/>
          <a:p>
            <a:pPr marL="342900" indent="-342900">
              <a:buFont typeface="Arial" panose="020B0604020202020204" pitchFamily="34" charset="0"/>
              <a:buChar char="•"/>
            </a:pPr>
            <a:r>
              <a:rPr lang="en-US" sz="2000" b="1" dirty="0">
                <a:solidFill>
                  <a:srgbClr val="002060"/>
                </a:solidFill>
                <a:latin typeface="Work Sans" pitchFamily="2" charset="0"/>
              </a:rPr>
              <a:t>Inheritance in Java</a:t>
            </a:r>
            <a:r>
              <a:rPr lang="en-US" sz="2000" dirty="0">
                <a:solidFill>
                  <a:srgbClr val="002060"/>
                </a:solidFill>
                <a:latin typeface="Work Sans" pitchFamily="2" charset="0"/>
              </a:rPr>
              <a:t> is a mechanism in which one object acquires all the properties and behaviors of a parent object. It is an important part of </a:t>
            </a:r>
            <a:r>
              <a:rPr lang="en-US" sz="2000" dirty="0">
                <a:solidFill>
                  <a:srgbClr val="002060"/>
                </a:solidFill>
                <a:latin typeface="Work Sans" pitchFamily="2" charset="0"/>
                <a:hlinkClick r:id="rId3">
                  <a:extLst>
                    <a:ext uri="{A12FA001-AC4F-418D-AE19-62706E023703}">
                      <ahyp:hlinkClr xmlns:ahyp="http://schemas.microsoft.com/office/drawing/2018/hyperlinkcolor" val="tx"/>
                    </a:ext>
                  </a:extLst>
                </a:hlinkClick>
              </a:rPr>
              <a:t>OOPs</a:t>
            </a:r>
            <a:r>
              <a:rPr lang="en-US" sz="2000" dirty="0">
                <a:solidFill>
                  <a:srgbClr val="002060"/>
                </a:solidFill>
                <a:latin typeface="Work Sans" pitchFamily="2" charset="0"/>
              </a:rPr>
              <a:t> (Object Oriented programming system).</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The idea behind inheritance in Java is that you can create new </a:t>
            </a:r>
            <a:r>
              <a:rPr lang="en-US" sz="2000" dirty="0">
                <a:solidFill>
                  <a:srgbClr val="002060"/>
                </a:solidFill>
                <a:latin typeface="Work Sans" pitchFamily="2" charset="0"/>
                <a:hlinkClick r:id="rId4">
                  <a:extLst>
                    <a:ext uri="{A12FA001-AC4F-418D-AE19-62706E023703}">
                      <ahyp:hlinkClr xmlns:ahyp="http://schemas.microsoft.com/office/drawing/2018/hyperlinkcolor" val="tx"/>
                    </a:ext>
                  </a:extLst>
                </a:hlinkClick>
              </a:rPr>
              <a:t>classes</a:t>
            </a:r>
            <a:r>
              <a:rPr lang="en-US" sz="2000" dirty="0">
                <a:solidFill>
                  <a:srgbClr val="002060"/>
                </a:solidFill>
                <a:latin typeface="Work Sans" pitchFamily="2" charset="0"/>
              </a:rPr>
              <a:t> that are built upon existing classes. When you inherit from an existing class, you can reuse methods and fields of the parent class. Moreover, you can add new methods and fields in your current class also.</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rPr>
              <a:t>Inheritance represents the </a:t>
            </a:r>
            <a:r>
              <a:rPr lang="en-US" sz="2000" b="1" dirty="0">
                <a:solidFill>
                  <a:srgbClr val="002060"/>
                </a:solidFill>
                <a:latin typeface="Work Sans" pitchFamily="2" charset="0"/>
              </a:rPr>
              <a:t>IS-A relationship</a:t>
            </a:r>
            <a:r>
              <a:rPr lang="en-US" sz="2000" dirty="0">
                <a:solidFill>
                  <a:srgbClr val="002060"/>
                </a:solidFill>
                <a:latin typeface="Work Sans" pitchFamily="2" charset="0"/>
              </a:rPr>
              <a:t> which is also known as a </a:t>
            </a:r>
          </a:p>
          <a:p>
            <a:pPr marL="342900" indent="-342900">
              <a:buFont typeface="Arial" panose="020B0604020202020204" pitchFamily="34" charset="0"/>
              <a:buChar char="•"/>
            </a:pPr>
            <a:r>
              <a:rPr lang="en-US" sz="2000" i="1" dirty="0">
                <a:solidFill>
                  <a:srgbClr val="002060"/>
                </a:solidFill>
                <a:latin typeface="Work Sans" pitchFamily="2" charset="0"/>
              </a:rPr>
              <a:t>parent-child</a:t>
            </a:r>
            <a:r>
              <a:rPr lang="en-US" sz="2000" dirty="0">
                <a:solidFill>
                  <a:srgbClr val="002060"/>
                </a:solidFill>
                <a:latin typeface="Work Sans" pitchFamily="2" charset="0"/>
              </a:rPr>
              <a:t> relationship.</a:t>
            </a:r>
          </a:p>
        </p:txBody>
      </p:sp>
      <p:pic>
        <p:nvPicPr>
          <p:cNvPr id="5" name="Picture 2">
            <a:extLst>
              <a:ext uri="{FF2B5EF4-FFF2-40B4-BE49-F238E27FC236}">
                <a16:creationId xmlns:a16="http://schemas.microsoft.com/office/drawing/2014/main" id="{3B5FB28E-E54E-E8E6-0594-72A21F870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9065" y="4275567"/>
            <a:ext cx="1501429" cy="226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8158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Types of </a:t>
            </a:r>
            <a:r>
              <a:rPr lang="fr-FR" b="1" spc="-100" dirty="0" err="1">
                <a:solidFill>
                  <a:schemeClr val="bg1">
                    <a:lumMod val="95000"/>
                    <a:lumOff val="5000"/>
                  </a:schemeClr>
                </a:solidFill>
                <a:latin typeface="Work Sans" pitchFamily="2" charset="0"/>
              </a:rPr>
              <a:t>Inheritances</a:t>
            </a:r>
            <a:endParaRPr lang="fr-FR" b="1" spc="-100" dirty="0">
              <a:solidFill>
                <a:schemeClr val="bg1">
                  <a:lumMod val="95000"/>
                  <a:lumOff val="5000"/>
                </a:schemeClr>
              </a:solidFill>
              <a:latin typeface="Work Sans" pitchFamily="2" charset="0"/>
            </a:endParaRPr>
          </a:p>
        </p:txBody>
      </p:sp>
      <p:pic>
        <p:nvPicPr>
          <p:cNvPr id="2" name="Picture 2">
            <a:extLst>
              <a:ext uri="{FF2B5EF4-FFF2-40B4-BE49-F238E27FC236}">
                <a16:creationId xmlns:a16="http://schemas.microsoft.com/office/drawing/2014/main" id="{BA93B354-EDC7-D0D6-8E17-A846F0D4B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896" y="1693506"/>
            <a:ext cx="8132050" cy="431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5731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233265" y="298804"/>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super keyword</a:t>
            </a:r>
          </a:p>
        </p:txBody>
      </p:sp>
      <p:sp>
        <p:nvSpPr>
          <p:cNvPr id="2" name="Rectangle 1">
            <a:extLst>
              <a:ext uri="{FF2B5EF4-FFF2-40B4-BE49-F238E27FC236}">
                <a16:creationId xmlns:a16="http://schemas.microsoft.com/office/drawing/2014/main" id="{A69D9B92-E9C1-5A14-63AD-F8F5D932EF16}"/>
              </a:ext>
            </a:extLst>
          </p:cNvPr>
          <p:cNvSpPr>
            <a:spLocks noChangeArrowheads="1"/>
          </p:cNvSpPr>
          <p:nvPr/>
        </p:nvSpPr>
        <p:spPr bwMode="auto">
          <a:xfrm>
            <a:off x="878843" y="1200286"/>
            <a:ext cx="10434314" cy="2228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rgbClr val="002060"/>
                </a:solidFill>
                <a:effectLst/>
                <a:latin typeface="Work Sans" pitchFamily="2" charset="0"/>
                <a:cs typeface="Arial" pitchFamily="34" charset="0"/>
              </a:rPr>
              <a:t>In Java, </a:t>
            </a:r>
            <a:r>
              <a:rPr kumimoji="0" lang="en-US" sz="2800" b="0" i="0" u="none" strike="noStrike" cap="none" normalizeH="0" baseline="0" dirty="0">
                <a:ln>
                  <a:noFill/>
                </a:ln>
                <a:solidFill>
                  <a:srgbClr val="002060"/>
                </a:solidFill>
                <a:effectLst/>
                <a:latin typeface="Work Sans" pitchFamily="2" charset="0"/>
                <a:cs typeface="Arial" pitchFamily="34" charset="0"/>
              </a:rPr>
              <a:t>super</a:t>
            </a:r>
            <a:r>
              <a:rPr kumimoji="0" lang="en-US" sz="2000" b="0" i="0" u="none" strike="noStrike" cap="none" normalizeH="0" baseline="0" dirty="0">
                <a:ln>
                  <a:noFill/>
                </a:ln>
                <a:solidFill>
                  <a:srgbClr val="002060"/>
                </a:solidFill>
                <a:effectLst/>
                <a:latin typeface="Work Sans" pitchFamily="2" charset="0"/>
                <a:cs typeface="Arial" pitchFamily="34" charset="0"/>
              </a:rPr>
              <a:t> keyword is used to refer to immediate parent class of a child class. In other words </a:t>
            </a:r>
            <a:r>
              <a:rPr kumimoji="0" lang="en-US" sz="2000" b="1" i="0" u="none" strike="noStrike" cap="none" normalizeH="0" baseline="0" dirty="0">
                <a:ln>
                  <a:noFill/>
                </a:ln>
                <a:solidFill>
                  <a:srgbClr val="002060"/>
                </a:solidFill>
                <a:effectLst/>
                <a:latin typeface="Work Sans" pitchFamily="2" charset="0"/>
                <a:cs typeface="Arial" pitchFamily="34" charset="0"/>
              </a:rPr>
              <a:t>super</a:t>
            </a:r>
            <a:r>
              <a:rPr kumimoji="0" lang="en-US" sz="2000" b="0" i="0" u="none" strike="noStrike" cap="none" normalizeH="0" baseline="0" dirty="0">
                <a:ln>
                  <a:noFill/>
                </a:ln>
                <a:solidFill>
                  <a:srgbClr val="002060"/>
                </a:solidFill>
                <a:effectLst/>
                <a:latin typeface="Work Sans" pitchFamily="2" charset="0"/>
                <a:cs typeface="Arial" pitchFamily="34" charset="0"/>
              </a:rPr>
              <a:t> keyword is used by a subclass whenever it need to refer to its immediate super class.</a:t>
            </a:r>
            <a:endParaRPr kumimoji="0" lang="en-US" sz="900" b="0" i="0" u="none" strike="noStrike" cap="none" normalizeH="0" baseline="0" dirty="0">
              <a:ln>
                <a:noFill/>
              </a:ln>
              <a:solidFill>
                <a:srgbClr val="002060"/>
              </a:solidFill>
              <a:effectLst/>
              <a:latin typeface="Work Sans" pitchFamily="2"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sz="2800" b="0" i="0" u="none" strike="noStrike" cap="none" normalizeH="0" baseline="0" dirty="0">
                <a:ln>
                  <a:noFill/>
                </a:ln>
                <a:solidFill>
                  <a:srgbClr val="002060"/>
                </a:solidFill>
                <a:effectLst/>
                <a:latin typeface="Work Sans" pitchFamily="2" charset="0"/>
                <a:cs typeface="Arial" pitchFamily="34" charset="0"/>
              </a:rPr>
            </a:br>
            <a:endParaRPr kumimoji="0" lang="en-US" sz="2800" b="0" i="0" u="none" strike="noStrike" cap="none" normalizeH="0" baseline="0" dirty="0">
              <a:ln>
                <a:noFill/>
              </a:ln>
              <a:solidFill>
                <a:srgbClr val="002060"/>
              </a:solidFill>
              <a:effectLst/>
              <a:latin typeface="Work Sans" pitchFamily="2" charset="0"/>
              <a:cs typeface="Arial" pitchFamily="34" charset="0"/>
            </a:endParaRPr>
          </a:p>
        </p:txBody>
      </p:sp>
      <p:pic>
        <p:nvPicPr>
          <p:cNvPr id="3" name="Picture 2">
            <a:extLst>
              <a:ext uri="{FF2B5EF4-FFF2-40B4-BE49-F238E27FC236}">
                <a16:creationId xmlns:a16="http://schemas.microsoft.com/office/drawing/2014/main" id="{14F4EBB9-3570-A240-CAE4-F03AAC328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9494" y="3037879"/>
            <a:ext cx="5343330" cy="3132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30437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Method </a:t>
            </a:r>
            <a:r>
              <a:rPr lang="fr-FR" b="1" spc="-100" dirty="0" err="1">
                <a:solidFill>
                  <a:schemeClr val="bg1">
                    <a:lumMod val="95000"/>
                    <a:lumOff val="5000"/>
                  </a:schemeClr>
                </a:solidFill>
                <a:latin typeface="Work Sans" pitchFamily="2" charset="0"/>
              </a:rPr>
              <a:t>Overriding</a:t>
            </a:r>
            <a:endParaRPr lang="fr-FR" b="1" spc="-100" dirty="0">
              <a:solidFill>
                <a:schemeClr val="bg1">
                  <a:lumMod val="95000"/>
                  <a:lumOff val="5000"/>
                </a:schemeClr>
              </a:solidFill>
              <a:latin typeface="Work Sans" pitchFamily="2" charset="0"/>
            </a:endParaRPr>
          </a:p>
        </p:txBody>
      </p:sp>
      <p:sp>
        <p:nvSpPr>
          <p:cNvPr id="2" name="Rectangle 1">
            <a:extLst>
              <a:ext uri="{FF2B5EF4-FFF2-40B4-BE49-F238E27FC236}">
                <a16:creationId xmlns:a16="http://schemas.microsoft.com/office/drawing/2014/main" id="{B725B608-8769-89C2-B981-D9B0395C7611}"/>
              </a:ext>
            </a:extLst>
          </p:cNvPr>
          <p:cNvSpPr/>
          <p:nvPr/>
        </p:nvSpPr>
        <p:spPr>
          <a:xfrm>
            <a:off x="981269" y="1389110"/>
            <a:ext cx="10430069" cy="830997"/>
          </a:xfrm>
          <a:prstGeom prst="rect">
            <a:avLst/>
          </a:prstGeom>
        </p:spPr>
        <p:txBody>
          <a:bodyPr wrap="square">
            <a:spAutoFit/>
          </a:bodyPr>
          <a:lstStyle/>
          <a:p>
            <a:r>
              <a:rPr lang="en-US" sz="2400" dirty="0">
                <a:solidFill>
                  <a:srgbClr val="002060"/>
                </a:solidFill>
                <a:latin typeface="Work Sans" pitchFamily="2" charset="0"/>
              </a:rPr>
              <a:t>If subclass (child class) has the same method as declared in the parent class, it is known as </a:t>
            </a:r>
            <a:r>
              <a:rPr lang="en-US" sz="2400" b="1" dirty="0">
                <a:solidFill>
                  <a:srgbClr val="002060"/>
                </a:solidFill>
                <a:latin typeface="Work Sans" pitchFamily="2" charset="0"/>
              </a:rPr>
              <a:t>method overriding in Java</a:t>
            </a:r>
            <a:r>
              <a:rPr lang="en-US" sz="2400" dirty="0">
                <a:solidFill>
                  <a:srgbClr val="002060"/>
                </a:solidFill>
                <a:latin typeface="Work Sans" pitchFamily="2" charset="0"/>
              </a:rPr>
              <a:t>.</a:t>
            </a:r>
          </a:p>
        </p:txBody>
      </p:sp>
      <p:pic>
        <p:nvPicPr>
          <p:cNvPr id="4" name="Picture 2">
            <a:extLst>
              <a:ext uri="{FF2B5EF4-FFF2-40B4-BE49-F238E27FC236}">
                <a16:creationId xmlns:a16="http://schemas.microsoft.com/office/drawing/2014/main" id="{7F5929DB-772A-55D7-46DA-9D84CEECD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751" y="2643198"/>
            <a:ext cx="5278016" cy="395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840554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Method </a:t>
            </a:r>
            <a:r>
              <a:rPr lang="fr-FR" b="1" spc="-100" dirty="0" err="1">
                <a:solidFill>
                  <a:schemeClr val="bg1">
                    <a:lumMod val="95000"/>
                    <a:lumOff val="5000"/>
                  </a:schemeClr>
                </a:solidFill>
                <a:latin typeface="Work Sans" pitchFamily="2" charset="0"/>
              </a:rPr>
              <a:t>Overriding</a:t>
            </a:r>
            <a:endParaRPr lang="fr-FR" b="1" spc="-100" dirty="0">
              <a:solidFill>
                <a:schemeClr val="bg1">
                  <a:lumMod val="95000"/>
                  <a:lumOff val="5000"/>
                </a:schemeClr>
              </a:solidFill>
              <a:latin typeface="Work Sans" pitchFamily="2" charset="0"/>
            </a:endParaRPr>
          </a:p>
        </p:txBody>
      </p:sp>
      <p:sp>
        <p:nvSpPr>
          <p:cNvPr id="2" name="Rectangle 1">
            <a:extLst>
              <a:ext uri="{FF2B5EF4-FFF2-40B4-BE49-F238E27FC236}">
                <a16:creationId xmlns:a16="http://schemas.microsoft.com/office/drawing/2014/main" id="{B725B608-8769-89C2-B981-D9B0395C7611}"/>
              </a:ext>
            </a:extLst>
          </p:cNvPr>
          <p:cNvSpPr/>
          <p:nvPr/>
        </p:nvSpPr>
        <p:spPr>
          <a:xfrm>
            <a:off x="645140" y="1575722"/>
            <a:ext cx="11046117" cy="4154984"/>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When we override a method, it's recommended to put </a:t>
            </a:r>
            <a:r>
              <a:rPr lang="en-US" sz="2400" b="1" dirty="0">
                <a:solidFill>
                  <a:srgbClr val="002060"/>
                </a:solidFill>
                <a:latin typeface="Work Sans" pitchFamily="2" charset="0"/>
              </a:rPr>
              <a:t>@Override</a:t>
            </a:r>
            <a:r>
              <a:rPr lang="en-US" sz="2400" dirty="0">
                <a:solidFill>
                  <a:srgbClr val="002060"/>
                </a:solidFill>
                <a:latin typeface="Work Sans" pitchFamily="2" charset="0"/>
              </a:rPr>
              <a:t>, immediately above the method definition.</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@Override statement is not required, but it's a way to get the compiler to flag an error, if you don't actually properly override this method.</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We'll get an error, if we don't follow the overriding rules correctly.</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We can't override static methods, only instance methods can be overridden</a:t>
            </a:r>
          </a:p>
        </p:txBody>
      </p:sp>
    </p:spTree>
    <p:extLst>
      <p:ext uri="{BB962C8B-B14F-4D97-AF65-F5344CB8AC3E}">
        <p14:creationId xmlns:p14="http://schemas.microsoft.com/office/powerpoint/2010/main" val="23942195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Method </a:t>
            </a:r>
            <a:r>
              <a:rPr lang="fr-FR" b="1" spc="-100" dirty="0" err="1">
                <a:solidFill>
                  <a:schemeClr val="bg1">
                    <a:lumMod val="95000"/>
                    <a:lumOff val="5000"/>
                  </a:schemeClr>
                </a:solidFill>
                <a:latin typeface="Work Sans" pitchFamily="2" charset="0"/>
              </a:rPr>
              <a:t>Overriding</a:t>
            </a:r>
            <a:r>
              <a:rPr lang="fr-FR" b="1" spc="-100" dirty="0">
                <a:solidFill>
                  <a:schemeClr val="bg1">
                    <a:lumMod val="95000"/>
                    <a:lumOff val="5000"/>
                  </a:schemeClr>
                </a:solidFill>
                <a:latin typeface="Work Sans" pitchFamily="2" charset="0"/>
              </a:rPr>
              <a:t> Rules</a:t>
            </a:r>
          </a:p>
        </p:txBody>
      </p:sp>
      <p:sp>
        <p:nvSpPr>
          <p:cNvPr id="2" name="Rectangle 1">
            <a:extLst>
              <a:ext uri="{FF2B5EF4-FFF2-40B4-BE49-F238E27FC236}">
                <a16:creationId xmlns:a16="http://schemas.microsoft.com/office/drawing/2014/main" id="{B725B608-8769-89C2-B981-D9B0395C7611}"/>
              </a:ext>
            </a:extLst>
          </p:cNvPr>
          <p:cNvSpPr/>
          <p:nvPr/>
        </p:nvSpPr>
        <p:spPr>
          <a:xfrm>
            <a:off x="533173" y="1403599"/>
            <a:ext cx="11546860" cy="4524315"/>
          </a:xfrm>
          <a:prstGeom prst="rect">
            <a:avLst/>
          </a:prstGeom>
        </p:spPr>
        <p:txBody>
          <a:bodyPr wrap="square">
            <a:spAutoFit/>
          </a:bodyPr>
          <a:lstStyle/>
          <a:p>
            <a:r>
              <a:rPr lang="en-US" sz="2400" dirty="0">
                <a:solidFill>
                  <a:srgbClr val="002060"/>
                </a:solidFill>
                <a:latin typeface="Work Sans" pitchFamily="2" charset="0"/>
              </a:rPr>
              <a:t>A method will be considered overridden, if we follow these rules.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It must have the same name and same arguments.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return type can be a subclass of the return type in the parent class.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It can't have a lower access modifier.  In other words, it can't have more restrictive access privileges.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For example, if the parent's method is protected, then using private in the child's overridden method is not allowed.  However, using public for the child's method would be allowed, in this example.</a:t>
            </a:r>
          </a:p>
        </p:txBody>
      </p:sp>
    </p:spTree>
    <p:extLst>
      <p:ext uri="{BB962C8B-B14F-4D97-AF65-F5344CB8AC3E}">
        <p14:creationId xmlns:p14="http://schemas.microsoft.com/office/powerpoint/2010/main" val="28404537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CAAFD5-57BF-7953-E0B5-42DABECCB3ED}"/>
              </a:ext>
            </a:extLst>
          </p:cNvPr>
          <p:cNvSpPr/>
          <p:nvPr/>
        </p:nvSpPr>
        <p:spPr>
          <a:xfrm>
            <a:off x="490384" y="60208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What is Process ?</a:t>
            </a:r>
            <a:endParaRPr lang="fr-FR" sz="2800" b="1" kern="0" spc="-100" dirty="0">
              <a:solidFill>
                <a:schemeClr val="bg1">
                  <a:lumMod val="95000"/>
                  <a:lumOff val="5000"/>
                </a:schemeClr>
              </a:solidFill>
              <a:latin typeface="Arial" panose="020B0604020202020204" pitchFamily="34" charset="0"/>
            </a:endParaRPr>
          </a:p>
        </p:txBody>
      </p:sp>
      <p:sp>
        <p:nvSpPr>
          <p:cNvPr id="3" name="TextBox 2">
            <a:extLst>
              <a:ext uri="{FF2B5EF4-FFF2-40B4-BE49-F238E27FC236}">
                <a16:creationId xmlns:a16="http://schemas.microsoft.com/office/drawing/2014/main" id="{EE4C390C-7DFC-0E74-7FC8-4C79AC3283BD}"/>
              </a:ext>
            </a:extLst>
          </p:cNvPr>
          <p:cNvSpPr txBox="1"/>
          <p:nvPr/>
        </p:nvSpPr>
        <p:spPr>
          <a:xfrm>
            <a:off x="921398" y="1452857"/>
            <a:ext cx="11021785" cy="2246769"/>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000000"/>
                </a:solidFill>
                <a:effectLst/>
                <a:latin typeface="Verdana" panose="020B0604030504040204" pitchFamily="34" charset="0"/>
              </a:rPr>
              <a:t>A process is basically a program in execution.</a:t>
            </a:r>
          </a:p>
          <a:p>
            <a:pPr marL="285750" indent="-285750">
              <a:buFont typeface="Arial" panose="020B0604020202020204" pitchFamily="34" charset="0"/>
              <a:buChar char="•"/>
            </a:pPr>
            <a:endParaRPr lang="en-US" sz="2000" dirty="0">
              <a:solidFill>
                <a:srgbClr val="000000"/>
              </a:solidFill>
              <a:latin typeface="Verdana" panose="020B0604030504040204" pitchFamily="34" charset="0"/>
            </a:endParaRPr>
          </a:p>
          <a:p>
            <a:pPr marL="285750" indent="-285750">
              <a:buFont typeface="Arial" panose="020B0604020202020204" pitchFamily="34" charset="0"/>
              <a:buChar char="•"/>
            </a:pPr>
            <a:endParaRPr lang="en-US" sz="2000" b="0" i="0" dirty="0">
              <a:solidFill>
                <a:srgbClr val="000000"/>
              </a:solidFill>
              <a:effectLst/>
              <a:latin typeface="Verdana" panose="020B0604030504040204" pitchFamily="34" charset="0"/>
            </a:endParaRPr>
          </a:p>
          <a:p>
            <a:pPr marL="285750" indent="-285750">
              <a:buFont typeface="Arial" panose="020B0604020202020204" pitchFamily="34" charset="0"/>
              <a:buChar char="•"/>
            </a:pPr>
            <a:r>
              <a:rPr lang="en-US" sz="2000" b="0" i="0" dirty="0">
                <a:solidFill>
                  <a:srgbClr val="000000"/>
                </a:solidFill>
                <a:effectLst/>
                <a:latin typeface="Verdana" panose="020B0604030504040204" pitchFamily="34" charset="0"/>
              </a:rPr>
              <a:t>When a program is loaded into the memory and it becomes a process, it can be divided into four sections ─ stack, heap, text and data</a:t>
            </a:r>
            <a:endParaRPr lang="en-US" sz="2000" dirty="0">
              <a:solidFill>
                <a:srgbClr val="000000"/>
              </a:solidFill>
              <a:latin typeface="Verdana" panose="020B0604030504040204" pitchFamily="34" charset="0"/>
            </a:endParaRPr>
          </a:p>
          <a:p>
            <a:pPr marL="285750" indent="-285750">
              <a:buFont typeface="Arial" panose="020B0604020202020204" pitchFamily="34" charset="0"/>
              <a:buChar char="•"/>
            </a:pPr>
            <a:r>
              <a:rPr lang="en-US" sz="2000" dirty="0"/>
              <a:t>When a program is loaded into the memory and it becomes a process, it can be divided into four sections ─ stack, heap, text and data</a:t>
            </a:r>
            <a:endParaRPr lang="en-IN" sz="2000" dirty="0"/>
          </a:p>
        </p:txBody>
      </p:sp>
      <p:pic>
        <p:nvPicPr>
          <p:cNvPr id="8" name="Picture 7">
            <a:extLst>
              <a:ext uri="{FF2B5EF4-FFF2-40B4-BE49-F238E27FC236}">
                <a16:creationId xmlns:a16="http://schemas.microsoft.com/office/drawing/2014/main" id="{465D9E2F-FA10-0877-9884-4D50118CED86}"/>
              </a:ext>
            </a:extLst>
          </p:cNvPr>
          <p:cNvPicPr>
            <a:picLocks noChangeAspect="1"/>
          </p:cNvPicPr>
          <p:nvPr/>
        </p:nvPicPr>
        <p:blipFill>
          <a:blip r:embed="rId3"/>
          <a:stretch>
            <a:fillRect/>
          </a:stretch>
        </p:blipFill>
        <p:spPr>
          <a:xfrm>
            <a:off x="4328920" y="3601616"/>
            <a:ext cx="2140110" cy="2836020"/>
          </a:xfrm>
          <a:prstGeom prst="rect">
            <a:avLst/>
          </a:prstGeom>
        </p:spPr>
      </p:pic>
    </p:spTree>
    <p:extLst>
      <p:ext uri="{BB962C8B-B14F-4D97-AF65-F5344CB8AC3E}">
        <p14:creationId xmlns:p14="http://schemas.microsoft.com/office/powerpoint/2010/main" val="188257223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98E11F-3679-7096-28FF-784427D29512}"/>
              </a:ext>
            </a:extLst>
          </p:cNvPr>
          <p:cNvPicPr>
            <a:picLocks noChangeAspect="1"/>
          </p:cNvPicPr>
          <p:nvPr/>
        </p:nvPicPr>
        <p:blipFill>
          <a:blip r:embed="rId3"/>
          <a:stretch>
            <a:fillRect/>
          </a:stretch>
        </p:blipFill>
        <p:spPr>
          <a:xfrm>
            <a:off x="1420725" y="1116129"/>
            <a:ext cx="9350550" cy="4625741"/>
          </a:xfrm>
          <a:prstGeom prst="rect">
            <a:avLst/>
          </a:prstGeom>
        </p:spPr>
      </p:pic>
    </p:spTree>
    <p:extLst>
      <p:ext uri="{BB962C8B-B14F-4D97-AF65-F5344CB8AC3E}">
        <p14:creationId xmlns:p14="http://schemas.microsoft.com/office/powerpoint/2010/main" val="21210978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6AA67A-B190-895B-7411-4245C9207870}"/>
              </a:ext>
            </a:extLst>
          </p:cNvPr>
          <p:cNvPicPr>
            <a:picLocks noChangeAspect="1"/>
          </p:cNvPicPr>
          <p:nvPr/>
        </p:nvPicPr>
        <p:blipFill>
          <a:blip r:embed="rId3"/>
          <a:stretch>
            <a:fillRect/>
          </a:stretch>
        </p:blipFill>
        <p:spPr>
          <a:xfrm>
            <a:off x="1515983" y="1196146"/>
            <a:ext cx="9160034" cy="4465707"/>
          </a:xfrm>
          <a:prstGeom prst="rect">
            <a:avLst/>
          </a:prstGeom>
        </p:spPr>
      </p:pic>
    </p:spTree>
    <p:extLst>
      <p:ext uri="{BB962C8B-B14F-4D97-AF65-F5344CB8AC3E}">
        <p14:creationId xmlns:p14="http://schemas.microsoft.com/office/powerpoint/2010/main" val="5237145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final modifier</a:t>
            </a:r>
          </a:p>
        </p:txBody>
      </p:sp>
      <p:sp>
        <p:nvSpPr>
          <p:cNvPr id="2" name="Rectangle 1">
            <a:extLst>
              <a:ext uri="{FF2B5EF4-FFF2-40B4-BE49-F238E27FC236}">
                <a16:creationId xmlns:a16="http://schemas.microsoft.com/office/drawing/2014/main" id="{5FCEB897-B2F8-A6C1-4A91-0CFFA9BA1BD1}"/>
              </a:ext>
            </a:extLst>
          </p:cNvPr>
          <p:cNvSpPr/>
          <p:nvPr/>
        </p:nvSpPr>
        <p:spPr>
          <a:xfrm>
            <a:off x="766438" y="1507831"/>
            <a:ext cx="11123645" cy="4401205"/>
          </a:xfrm>
          <a:prstGeom prst="rect">
            <a:avLst/>
          </a:prstGeom>
        </p:spPr>
        <p:txBody>
          <a:bodyPr wrap="square">
            <a:spAutoFit/>
          </a:bodyPr>
          <a:lstStyle/>
          <a:p>
            <a:r>
              <a:rPr lang="en-US" sz="2000" b="1" dirty="0">
                <a:solidFill>
                  <a:srgbClr val="002060"/>
                </a:solidFill>
                <a:latin typeface="Work Sans" pitchFamily="2" charset="0"/>
              </a:rPr>
              <a:t>Final modifier is used to declare a field as final. It can be used with variable, method or a class.</a:t>
            </a:r>
          </a:p>
          <a:p>
            <a:pPr marL="285750" indent="-285750">
              <a:buFont typeface="Arial" pitchFamily="34" charset="0"/>
              <a:buChar char="•"/>
            </a:pPr>
            <a:endParaRPr lang="en-US" sz="2000" dirty="0">
              <a:solidFill>
                <a:srgbClr val="002060"/>
              </a:solidFill>
              <a:latin typeface="Work Sans" pitchFamily="2" charset="0"/>
            </a:endParaRPr>
          </a:p>
          <a:p>
            <a:pPr marL="285750" indent="-285750">
              <a:buFont typeface="Arial" pitchFamily="34" charset="0"/>
              <a:buChar char="•"/>
            </a:pPr>
            <a:r>
              <a:rPr lang="en-US" sz="2000" dirty="0">
                <a:solidFill>
                  <a:srgbClr val="002060"/>
                </a:solidFill>
                <a:latin typeface="Work Sans" pitchFamily="2" charset="0"/>
              </a:rPr>
              <a:t>If we declare a </a:t>
            </a:r>
            <a:r>
              <a:rPr lang="en-US" sz="2000" b="1" dirty="0">
                <a:solidFill>
                  <a:srgbClr val="002060"/>
                </a:solidFill>
                <a:latin typeface="Work Sans" pitchFamily="2" charset="0"/>
              </a:rPr>
              <a:t>variable as final </a:t>
            </a:r>
            <a:r>
              <a:rPr lang="en-US" sz="2000" dirty="0">
                <a:solidFill>
                  <a:srgbClr val="002060"/>
                </a:solidFill>
                <a:latin typeface="Work Sans" pitchFamily="2" charset="0"/>
              </a:rPr>
              <a:t>then it </a:t>
            </a:r>
            <a:r>
              <a:rPr lang="en-US" sz="2000" b="1" dirty="0">
                <a:solidFill>
                  <a:srgbClr val="002060"/>
                </a:solidFill>
                <a:latin typeface="Work Sans" pitchFamily="2" charset="0"/>
              </a:rPr>
              <a:t>prevents</a:t>
            </a:r>
            <a:r>
              <a:rPr lang="en-US" sz="2000" dirty="0">
                <a:solidFill>
                  <a:srgbClr val="002060"/>
                </a:solidFill>
                <a:latin typeface="Work Sans" pitchFamily="2" charset="0"/>
              </a:rPr>
              <a:t> its </a:t>
            </a:r>
            <a:r>
              <a:rPr lang="en-US" sz="2000" b="1" dirty="0">
                <a:solidFill>
                  <a:srgbClr val="002060"/>
                </a:solidFill>
                <a:latin typeface="Work Sans" pitchFamily="2" charset="0"/>
              </a:rPr>
              <a:t>content</a:t>
            </a:r>
            <a:r>
              <a:rPr lang="en-US" sz="2000" dirty="0">
                <a:solidFill>
                  <a:srgbClr val="002060"/>
                </a:solidFill>
                <a:latin typeface="Work Sans" pitchFamily="2" charset="0"/>
              </a:rPr>
              <a:t> from </a:t>
            </a:r>
            <a:r>
              <a:rPr lang="en-US" sz="2000" b="1" dirty="0">
                <a:solidFill>
                  <a:srgbClr val="002060"/>
                </a:solidFill>
                <a:latin typeface="Work Sans" pitchFamily="2" charset="0"/>
              </a:rPr>
              <a:t>being modified</a:t>
            </a:r>
            <a:r>
              <a:rPr lang="en-US" sz="2000" dirty="0">
                <a:solidFill>
                  <a:srgbClr val="002060"/>
                </a:solidFill>
                <a:latin typeface="Work Sans" pitchFamily="2" charset="0"/>
              </a:rPr>
              <a:t>. The variable </a:t>
            </a:r>
            <a:r>
              <a:rPr lang="en-US" sz="2000" b="1" dirty="0">
                <a:solidFill>
                  <a:srgbClr val="002060"/>
                </a:solidFill>
                <a:latin typeface="Work Sans" pitchFamily="2" charset="0"/>
              </a:rPr>
              <a:t>acts</a:t>
            </a:r>
            <a:r>
              <a:rPr lang="en-US" sz="2000" dirty="0">
                <a:solidFill>
                  <a:srgbClr val="002060"/>
                </a:solidFill>
                <a:latin typeface="Work Sans" pitchFamily="2" charset="0"/>
              </a:rPr>
              <a:t> like a </a:t>
            </a:r>
            <a:r>
              <a:rPr lang="en-US" sz="2000" b="1" dirty="0">
                <a:solidFill>
                  <a:srgbClr val="002060"/>
                </a:solidFill>
                <a:latin typeface="Work Sans" pitchFamily="2" charset="0"/>
              </a:rPr>
              <a:t>constant</a:t>
            </a:r>
            <a:r>
              <a:rPr lang="en-US" sz="2000" dirty="0">
                <a:solidFill>
                  <a:srgbClr val="002060"/>
                </a:solidFill>
                <a:latin typeface="Work Sans" pitchFamily="2" charset="0"/>
              </a:rPr>
              <a:t>. Final field </a:t>
            </a:r>
            <a:r>
              <a:rPr lang="en-US" sz="2000" b="1" dirty="0">
                <a:solidFill>
                  <a:srgbClr val="002060"/>
                </a:solidFill>
                <a:latin typeface="Work Sans" pitchFamily="2" charset="0"/>
              </a:rPr>
              <a:t>must be initialized</a:t>
            </a:r>
            <a:r>
              <a:rPr lang="en-US" sz="2000" dirty="0">
                <a:solidFill>
                  <a:srgbClr val="002060"/>
                </a:solidFill>
                <a:latin typeface="Work Sans" pitchFamily="2" charset="0"/>
              </a:rPr>
              <a:t> when it is declared. Final variable that is </a:t>
            </a:r>
            <a:r>
              <a:rPr lang="en-US" sz="2000" b="1" dirty="0">
                <a:solidFill>
                  <a:srgbClr val="002060"/>
                </a:solidFill>
                <a:latin typeface="Work Sans" pitchFamily="2" charset="0"/>
              </a:rPr>
              <a:t>not initialized</a:t>
            </a:r>
            <a:r>
              <a:rPr lang="en-US" sz="2000" dirty="0">
                <a:solidFill>
                  <a:srgbClr val="002060"/>
                </a:solidFill>
                <a:latin typeface="Work Sans" pitchFamily="2" charset="0"/>
              </a:rPr>
              <a:t> at the time of declaration is called </a:t>
            </a:r>
            <a:r>
              <a:rPr lang="en-US" sz="2000" b="1" dirty="0">
                <a:solidFill>
                  <a:srgbClr val="002060"/>
                </a:solidFill>
                <a:latin typeface="Work Sans" pitchFamily="2" charset="0"/>
              </a:rPr>
              <a:t>blank final variable</a:t>
            </a:r>
            <a:r>
              <a:rPr lang="en-US" sz="2000" dirty="0">
                <a:solidFill>
                  <a:srgbClr val="002060"/>
                </a:solidFill>
                <a:latin typeface="Work Sans" pitchFamily="2" charset="0"/>
              </a:rPr>
              <a:t>. Java allows to declare a final variable without initialization but it </a:t>
            </a:r>
            <a:r>
              <a:rPr lang="en-US" sz="2000" b="1" dirty="0">
                <a:solidFill>
                  <a:srgbClr val="002060"/>
                </a:solidFill>
                <a:latin typeface="Work Sans" pitchFamily="2" charset="0"/>
              </a:rPr>
              <a:t>should be initialized</a:t>
            </a:r>
            <a:r>
              <a:rPr lang="en-US" sz="2000" dirty="0">
                <a:solidFill>
                  <a:srgbClr val="002060"/>
                </a:solidFill>
                <a:latin typeface="Work Sans" pitchFamily="2" charset="0"/>
              </a:rPr>
              <a:t> by the </a:t>
            </a:r>
            <a:r>
              <a:rPr lang="en-US" sz="2000" b="1" dirty="0">
                <a:solidFill>
                  <a:srgbClr val="002060"/>
                </a:solidFill>
                <a:latin typeface="Work Sans" pitchFamily="2" charset="0"/>
              </a:rPr>
              <a:t>constructor</a:t>
            </a:r>
            <a:r>
              <a:rPr lang="en-US" sz="2000" dirty="0">
                <a:solidFill>
                  <a:srgbClr val="002060"/>
                </a:solidFill>
                <a:latin typeface="Work Sans" pitchFamily="2" charset="0"/>
              </a:rPr>
              <a:t> only</a:t>
            </a:r>
          </a:p>
          <a:p>
            <a:endParaRPr lang="en-US" sz="2000" dirty="0">
              <a:solidFill>
                <a:srgbClr val="002060"/>
              </a:solidFill>
              <a:latin typeface="Work Sans" pitchFamily="2" charset="0"/>
            </a:endParaRPr>
          </a:p>
          <a:p>
            <a:endParaRPr lang="en-US" sz="2000" dirty="0">
              <a:solidFill>
                <a:srgbClr val="002060"/>
              </a:solidFill>
              <a:latin typeface="Work Sans" pitchFamily="2" charset="0"/>
            </a:endParaRPr>
          </a:p>
          <a:p>
            <a:pPr marL="285750" indent="-285750">
              <a:buFont typeface="Arial" pitchFamily="34" charset="0"/>
              <a:buChar char="•"/>
            </a:pPr>
            <a:r>
              <a:rPr lang="en-US" sz="2000" dirty="0">
                <a:solidFill>
                  <a:srgbClr val="002060"/>
                </a:solidFill>
                <a:latin typeface="Work Sans" pitchFamily="2" charset="0"/>
              </a:rPr>
              <a:t>If we declare a </a:t>
            </a:r>
            <a:r>
              <a:rPr lang="en-US" sz="2000" b="1" dirty="0">
                <a:solidFill>
                  <a:srgbClr val="002060"/>
                </a:solidFill>
                <a:latin typeface="Work Sans" pitchFamily="2" charset="0"/>
              </a:rPr>
              <a:t>method as final</a:t>
            </a:r>
            <a:r>
              <a:rPr lang="en-US" sz="2000" dirty="0">
                <a:solidFill>
                  <a:srgbClr val="002060"/>
                </a:solidFill>
                <a:latin typeface="Work Sans" pitchFamily="2" charset="0"/>
              </a:rPr>
              <a:t> then it </a:t>
            </a:r>
            <a:r>
              <a:rPr lang="en-US" sz="2000" b="1" dirty="0">
                <a:solidFill>
                  <a:srgbClr val="002060"/>
                </a:solidFill>
                <a:latin typeface="Work Sans" pitchFamily="2" charset="0"/>
              </a:rPr>
              <a:t>prevents</a:t>
            </a:r>
            <a:r>
              <a:rPr lang="en-US" sz="2000" dirty="0">
                <a:solidFill>
                  <a:srgbClr val="002060"/>
                </a:solidFill>
                <a:latin typeface="Work Sans" pitchFamily="2" charset="0"/>
              </a:rPr>
              <a:t> it from being </a:t>
            </a:r>
            <a:r>
              <a:rPr lang="en-US" sz="2000" b="1" dirty="0">
                <a:solidFill>
                  <a:srgbClr val="002060"/>
                </a:solidFill>
                <a:latin typeface="Work Sans" pitchFamily="2" charset="0"/>
              </a:rPr>
              <a:t>overridden</a:t>
            </a:r>
            <a:r>
              <a:rPr lang="en-US" sz="2000" dirty="0">
                <a:solidFill>
                  <a:srgbClr val="002060"/>
                </a:solidFill>
                <a:latin typeface="Work Sans" pitchFamily="2" charset="0"/>
              </a:rPr>
              <a:t>.</a:t>
            </a:r>
          </a:p>
          <a:p>
            <a:endParaRPr lang="en-US" sz="2000" dirty="0">
              <a:solidFill>
                <a:srgbClr val="002060"/>
              </a:solidFill>
              <a:latin typeface="Work Sans" pitchFamily="2" charset="0"/>
            </a:endParaRPr>
          </a:p>
          <a:p>
            <a:pPr marL="285750" indent="-285750">
              <a:buFont typeface="Arial" pitchFamily="34" charset="0"/>
              <a:buChar char="•"/>
            </a:pPr>
            <a:r>
              <a:rPr lang="en-US" sz="2000" dirty="0">
                <a:solidFill>
                  <a:srgbClr val="002060"/>
                </a:solidFill>
                <a:latin typeface="Work Sans" pitchFamily="2" charset="0"/>
              </a:rPr>
              <a:t>If we declare a </a:t>
            </a:r>
            <a:r>
              <a:rPr lang="en-US" sz="2000" b="1" dirty="0">
                <a:solidFill>
                  <a:srgbClr val="002060"/>
                </a:solidFill>
                <a:latin typeface="Work Sans" pitchFamily="2" charset="0"/>
              </a:rPr>
              <a:t>class as final</a:t>
            </a:r>
            <a:r>
              <a:rPr lang="en-US" sz="2000" dirty="0">
                <a:solidFill>
                  <a:srgbClr val="002060"/>
                </a:solidFill>
                <a:latin typeface="Work Sans" pitchFamily="2" charset="0"/>
              </a:rPr>
              <a:t> the it </a:t>
            </a:r>
            <a:r>
              <a:rPr lang="en-US" sz="2000" b="1" dirty="0">
                <a:solidFill>
                  <a:srgbClr val="002060"/>
                </a:solidFill>
                <a:latin typeface="Work Sans" pitchFamily="2" charset="0"/>
              </a:rPr>
              <a:t>prevents</a:t>
            </a:r>
            <a:r>
              <a:rPr lang="en-US" sz="2000" dirty="0">
                <a:solidFill>
                  <a:srgbClr val="002060"/>
                </a:solidFill>
                <a:latin typeface="Work Sans" pitchFamily="2" charset="0"/>
              </a:rPr>
              <a:t> from being </a:t>
            </a:r>
            <a:r>
              <a:rPr lang="en-US" sz="2000" b="1" dirty="0">
                <a:solidFill>
                  <a:srgbClr val="002060"/>
                </a:solidFill>
                <a:latin typeface="Work Sans" pitchFamily="2" charset="0"/>
              </a:rPr>
              <a:t>inherited</a:t>
            </a:r>
            <a:r>
              <a:rPr lang="en-US" sz="2000" dirty="0">
                <a:solidFill>
                  <a:srgbClr val="002060"/>
                </a:solidFill>
                <a:latin typeface="Work Sans" pitchFamily="2" charset="0"/>
              </a:rPr>
              <a:t>. We </a:t>
            </a:r>
            <a:r>
              <a:rPr lang="en-US" sz="2000" b="1" dirty="0">
                <a:solidFill>
                  <a:srgbClr val="002060"/>
                </a:solidFill>
                <a:latin typeface="Work Sans" pitchFamily="2" charset="0"/>
              </a:rPr>
              <a:t>can not inherit final class</a:t>
            </a:r>
            <a:r>
              <a:rPr lang="en-US" sz="2000" dirty="0">
                <a:solidFill>
                  <a:srgbClr val="002060"/>
                </a:solidFill>
                <a:latin typeface="Work Sans" pitchFamily="2" charset="0"/>
              </a:rPr>
              <a:t> in Java.</a:t>
            </a:r>
            <a:endParaRPr lang="en-US" sz="2000" b="0" i="0" dirty="0">
              <a:solidFill>
                <a:srgbClr val="002060"/>
              </a:solidFill>
              <a:effectLst/>
              <a:latin typeface="Work Sans" pitchFamily="2" charset="0"/>
            </a:endParaRPr>
          </a:p>
        </p:txBody>
      </p:sp>
    </p:spTree>
    <p:extLst>
      <p:ext uri="{BB962C8B-B14F-4D97-AF65-F5344CB8AC3E}">
        <p14:creationId xmlns:p14="http://schemas.microsoft.com/office/powerpoint/2010/main" val="34434258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now everything about polymorphism in JAVA | by Archit Pandita | Medium">
            <a:extLst>
              <a:ext uri="{FF2B5EF4-FFF2-40B4-BE49-F238E27FC236}">
                <a16:creationId xmlns:a16="http://schemas.microsoft.com/office/drawing/2014/main" id="{7DD23205-F8D1-3F05-FA08-BFAF1B7C8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158" y="954515"/>
            <a:ext cx="6772275" cy="494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6052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99722-A79F-1249-8EC4-A06ACE447EED}"/>
              </a:ext>
            </a:extLst>
          </p:cNvPr>
          <p:cNvPicPr>
            <a:picLocks noChangeAspect="1"/>
          </p:cNvPicPr>
          <p:nvPr/>
        </p:nvPicPr>
        <p:blipFill>
          <a:blip r:embed="rId3"/>
          <a:stretch>
            <a:fillRect/>
          </a:stretch>
        </p:blipFill>
        <p:spPr>
          <a:xfrm>
            <a:off x="1325086" y="606489"/>
            <a:ext cx="8957249" cy="5302691"/>
          </a:xfrm>
          <a:prstGeom prst="rect">
            <a:avLst/>
          </a:prstGeom>
        </p:spPr>
      </p:pic>
    </p:spTree>
    <p:extLst>
      <p:ext uri="{BB962C8B-B14F-4D97-AF65-F5344CB8AC3E}">
        <p14:creationId xmlns:p14="http://schemas.microsoft.com/office/powerpoint/2010/main" val="225344342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Dynamic </a:t>
            </a:r>
            <a:r>
              <a:rPr lang="fr-FR" b="1" spc="-100" dirty="0" err="1">
                <a:solidFill>
                  <a:schemeClr val="bg1">
                    <a:lumMod val="95000"/>
                    <a:lumOff val="5000"/>
                  </a:schemeClr>
                </a:solidFill>
                <a:latin typeface="Work Sans" pitchFamily="2" charset="0"/>
              </a:rPr>
              <a:t>Polymorphism</a:t>
            </a:r>
            <a:endParaRPr lang="fr-FR" b="1" spc="-100" dirty="0">
              <a:solidFill>
                <a:schemeClr val="bg1">
                  <a:lumMod val="95000"/>
                  <a:lumOff val="5000"/>
                </a:schemeClr>
              </a:solidFill>
              <a:latin typeface="Work Sans" pitchFamily="2" charset="0"/>
            </a:endParaRPr>
          </a:p>
        </p:txBody>
      </p:sp>
      <p:sp>
        <p:nvSpPr>
          <p:cNvPr id="2" name="Rectangle 1">
            <a:extLst>
              <a:ext uri="{FF2B5EF4-FFF2-40B4-BE49-F238E27FC236}">
                <a16:creationId xmlns:a16="http://schemas.microsoft.com/office/drawing/2014/main" id="{97FF7032-138D-050B-C84C-1DD19CB8ADD4}"/>
              </a:ext>
            </a:extLst>
          </p:cNvPr>
          <p:cNvSpPr/>
          <p:nvPr/>
        </p:nvSpPr>
        <p:spPr>
          <a:xfrm>
            <a:off x="1129004" y="1675939"/>
            <a:ext cx="10291666" cy="1200329"/>
          </a:xfrm>
          <a:prstGeom prst="rect">
            <a:avLst/>
          </a:prstGeom>
        </p:spPr>
        <p:txBody>
          <a:bodyPr wrap="square">
            <a:spAutoFit/>
          </a:bodyPr>
          <a:lstStyle/>
          <a:p>
            <a:r>
              <a:rPr lang="en-US" sz="2400" b="1" dirty="0">
                <a:solidFill>
                  <a:srgbClr val="002060"/>
                </a:solidFill>
                <a:latin typeface="Work Sans" pitchFamily="2" charset="0"/>
              </a:rPr>
              <a:t>Runtime polymorphism</a:t>
            </a:r>
            <a:r>
              <a:rPr lang="en-US" sz="2400" dirty="0">
                <a:solidFill>
                  <a:srgbClr val="002060"/>
                </a:solidFill>
                <a:latin typeface="Work Sans" pitchFamily="2" charset="0"/>
              </a:rPr>
              <a:t> or </a:t>
            </a:r>
            <a:r>
              <a:rPr lang="en-US" sz="2400" b="1" dirty="0">
                <a:solidFill>
                  <a:srgbClr val="002060"/>
                </a:solidFill>
                <a:latin typeface="Work Sans" pitchFamily="2" charset="0"/>
              </a:rPr>
              <a:t>Dynamic Method Dispatch</a:t>
            </a:r>
            <a:r>
              <a:rPr lang="en-US" sz="2400" dirty="0">
                <a:solidFill>
                  <a:srgbClr val="002060"/>
                </a:solidFill>
                <a:latin typeface="Work Sans" pitchFamily="2" charset="0"/>
              </a:rPr>
              <a:t> is a process in which a call to an overridden method is resolved at runtime rather than compile-time.</a:t>
            </a:r>
          </a:p>
        </p:txBody>
      </p:sp>
      <p:pic>
        <p:nvPicPr>
          <p:cNvPr id="4" name="Picture 2">
            <a:extLst>
              <a:ext uri="{FF2B5EF4-FFF2-40B4-BE49-F238E27FC236}">
                <a16:creationId xmlns:a16="http://schemas.microsoft.com/office/drawing/2014/main" id="{3180E50C-3513-7F5F-999B-4DA54C0ED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3775" y="3429000"/>
            <a:ext cx="5884449" cy="2191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34583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512406" y="522739"/>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err="1">
                <a:solidFill>
                  <a:schemeClr val="bg1">
                    <a:lumMod val="95000"/>
                    <a:lumOff val="5000"/>
                  </a:schemeClr>
                </a:solidFill>
                <a:latin typeface="Work Sans" pitchFamily="2" charset="0"/>
              </a:rPr>
              <a:t>static</a:t>
            </a:r>
            <a:r>
              <a:rPr lang="fr-FR" b="1" spc="-100" dirty="0">
                <a:solidFill>
                  <a:schemeClr val="bg1">
                    <a:lumMod val="95000"/>
                    <a:lumOff val="5000"/>
                  </a:schemeClr>
                </a:solidFill>
                <a:latin typeface="Work Sans" pitchFamily="2" charset="0"/>
              </a:rPr>
              <a:t> binding and </a:t>
            </a:r>
            <a:r>
              <a:rPr lang="fr-FR" b="1" spc="-100" dirty="0" err="1">
                <a:solidFill>
                  <a:schemeClr val="bg1">
                    <a:lumMod val="95000"/>
                    <a:lumOff val="5000"/>
                  </a:schemeClr>
                </a:solidFill>
                <a:latin typeface="Work Sans" pitchFamily="2" charset="0"/>
              </a:rPr>
              <a:t>dynamic</a:t>
            </a:r>
            <a:r>
              <a:rPr lang="fr-FR" b="1" spc="-100" dirty="0">
                <a:solidFill>
                  <a:schemeClr val="bg1">
                    <a:lumMod val="95000"/>
                    <a:lumOff val="5000"/>
                  </a:schemeClr>
                </a:solidFill>
                <a:latin typeface="Work Sans" pitchFamily="2" charset="0"/>
              </a:rPr>
              <a:t> binding</a:t>
            </a:r>
          </a:p>
        </p:txBody>
      </p:sp>
      <p:sp>
        <p:nvSpPr>
          <p:cNvPr id="2" name="Rectangle 1">
            <a:extLst>
              <a:ext uri="{FF2B5EF4-FFF2-40B4-BE49-F238E27FC236}">
                <a16:creationId xmlns:a16="http://schemas.microsoft.com/office/drawing/2014/main" id="{E23C642D-A0AA-5F78-D8A6-D9AC041CCF3F}"/>
              </a:ext>
            </a:extLst>
          </p:cNvPr>
          <p:cNvSpPr/>
          <p:nvPr/>
        </p:nvSpPr>
        <p:spPr>
          <a:xfrm>
            <a:off x="512406" y="1283836"/>
            <a:ext cx="11167188" cy="1938992"/>
          </a:xfrm>
          <a:prstGeom prst="rect">
            <a:avLst/>
          </a:prstGeom>
        </p:spPr>
        <p:txBody>
          <a:bodyPr wrap="square">
            <a:spAutoFit/>
          </a:bodyPr>
          <a:lstStyle/>
          <a:p>
            <a:r>
              <a:rPr lang="en-US" sz="2400" dirty="0">
                <a:solidFill>
                  <a:srgbClr val="002060"/>
                </a:solidFill>
                <a:latin typeface="Work Sans" pitchFamily="2" charset="0"/>
              </a:rPr>
              <a:t>Connecting a method call to the method body is known as binding.</a:t>
            </a:r>
          </a:p>
          <a:p>
            <a:r>
              <a:rPr lang="en-US" sz="2400" dirty="0">
                <a:solidFill>
                  <a:srgbClr val="002060"/>
                </a:solidFill>
                <a:latin typeface="Work Sans" pitchFamily="2" charset="0"/>
              </a:rPr>
              <a:t>There are two types of binding</a:t>
            </a:r>
          </a:p>
          <a:p>
            <a:endParaRPr lang="en-US" sz="2400" dirty="0">
              <a:solidFill>
                <a:srgbClr val="002060"/>
              </a:solidFill>
              <a:latin typeface="Work Sans" pitchFamily="2" charset="0"/>
            </a:endParaRPr>
          </a:p>
          <a:p>
            <a:pPr marL="285750" indent="-285750">
              <a:buFont typeface="Arial" pitchFamily="34" charset="0"/>
              <a:buChar char="•"/>
            </a:pPr>
            <a:r>
              <a:rPr lang="en-US" sz="2400" b="1" dirty="0">
                <a:solidFill>
                  <a:srgbClr val="002060"/>
                </a:solidFill>
                <a:latin typeface="Work Sans" pitchFamily="2" charset="0"/>
              </a:rPr>
              <a:t>Static Binding (also known as Early Binding).</a:t>
            </a:r>
          </a:p>
          <a:p>
            <a:pPr marL="285750" indent="-285750">
              <a:buFont typeface="Arial" pitchFamily="34" charset="0"/>
              <a:buChar char="•"/>
            </a:pPr>
            <a:r>
              <a:rPr lang="en-US" sz="2400" b="1" dirty="0">
                <a:solidFill>
                  <a:srgbClr val="002060"/>
                </a:solidFill>
                <a:latin typeface="Work Sans" pitchFamily="2" charset="0"/>
              </a:rPr>
              <a:t>Dynamic Binding (also known as Late Binding).</a:t>
            </a:r>
          </a:p>
        </p:txBody>
      </p:sp>
      <p:pic>
        <p:nvPicPr>
          <p:cNvPr id="3" name="Picture 2">
            <a:extLst>
              <a:ext uri="{FF2B5EF4-FFF2-40B4-BE49-F238E27FC236}">
                <a16:creationId xmlns:a16="http://schemas.microsoft.com/office/drawing/2014/main" id="{B02E08E7-DE74-118D-ADDD-D8B385438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845" y="3635173"/>
            <a:ext cx="3343275" cy="304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922457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495850" y="336126"/>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Abstract class</a:t>
            </a:r>
          </a:p>
        </p:txBody>
      </p:sp>
      <p:sp>
        <p:nvSpPr>
          <p:cNvPr id="2" name="Rectangle 1">
            <a:extLst>
              <a:ext uri="{FF2B5EF4-FFF2-40B4-BE49-F238E27FC236}">
                <a16:creationId xmlns:a16="http://schemas.microsoft.com/office/drawing/2014/main" id="{DE58F5CF-7880-1775-3D71-487E1DB3B35B}"/>
              </a:ext>
            </a:extLst>
          </p:cNvPr>
          <p:cNvSpPr/>
          <p:nvPr/>
        </p:nvSpPr>
        <p:spPr>
          <a:xfrm>
            <a:off x="893954" y="1154292"/>
            <a:ext cx="10909269" cy="830997"/>
          </a:xfrm>
          <a:prstGeom prst="rect">
            <a:avLst/>
          </a:prstGeom>
        </p:spPr>
        <p:txBody>
          <a:bodyPr wrap="square">
            <a:spAutoFit/>
          </a:bodyPr>
          <a:lstStyle/>
          <a:p>
            <a:r>
              <a:rPr lang="en-US" sz="2400" dirty="0">
                <a:solidFill>
                  <a:srgbClr val="002060"/>
                </a:solidFill>
                <a:latin typeface="Work Sans" pitchFamily="2" charset="0"/>
              </a:rPr>
              <a:t>Abstraction is a process of hiding the implementation details and showing only functionality to the user.</a:t>
            </a:r>
          </a:p>
        </p:txBody>
      </p:sp>
      <p:sp>
        <p:nvSpPr>
          <p:cNvPr id="4" name="Rectangle 3">
            <a:extLst>
              <a:ext uri="{FF2B5EF4-FFF2-40B4-BE49-F238E27FC236}">
                <a16:creationId xmlns:a16="http://schemas.microsoft.com/office/drawing/2014/main" id="{EF9B2A68-0324-E524-EBAA-FA747B625CF2}"/>
              </a:ext>
            </a:extLst>
          </p:cNvPr>
          <p:cNvSpPr/>
          <p:nvPr/>
        </p:nvSpPr>
        <p:spPr>
          <a:xfrm>
            <a:off x="893954" y="2147383"/>
            <a:ext cx="10909269" cy="1200329"/>
          </a:xfrm>
          <a:prstGeom prst="rect">
            <a:avLst/>
          </a:prstGeom>
        </p:spPr>
        <p:txBody>
          <a:bodyPr wrap="square">
            <a:spAutoFit/>
          </a:bodyPr>
          <a:lstStyle/>
          <a:p>
            <a:r>
              <a:rPr lang="en-US" sz="2400" dirty="0">
                <a:solidFill>
                  <a:srgbClr val="002060"/>
                </a:solidFill>
                <a:latin typeface="Work Sans" pitchFamily="2" charset="0"/>
              </a:rPr>
              <a:t>A class which is declared using abstract keyword known as abstract class. An abstract class may or may not have abstract methods. We cannot create object of abstract class.</a:t>
            </a:r>
          </a:p>
        </p:txBody>
      </p:sp>
      <p:pic>
        <p:nvPicPr>
          <p:cNvPr id="5" name="Picture 3">
            <a:extLst>
              <a:ext uri="{FF2B5EF4-FFF2-40B4-BE49-F238E27FC236}">
                <a16:creationId xmlns:a16="http://schemas.microsoft.com/office/drawing/2014/main" id="{2D042FCF-F7BF-1113-916C-C861E9432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909" y="3509805"/>
            <a:ext cx="4183136" cy="3255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8245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instance of </a:t>
            </a:r>
            <a:r>
              <a:rPr lang="fr-FR" b="1" spc="-100" dirty="0" err="1">
                <a:solidFill>
                  <a:schemeClr val="bg1">
                    <a:lumMod val="95000"/>
                    <a:lumOff val="5000"/>
                  </a:schemeClr>
                </a:solidFill>
                <a:latin typeface="Work Sans" pitchFamily="2" charset="0"/>
              </a:rPr>
              <a:t>operator</a:t>
            </a:r>
            <a:endParaRPr lang="fr-FR" b="1" spc="-100" dirty="0">
              <a:solidFill>
                <a:schemeClr val="bg1">
                  <a:lumMod val="95000"/>
                  <a:lumOff val="5000"/>
                </a:schemeClr>
              </a:solidFill>
              <a:latin typeface="Work Sans" pitchFamily="2" charset="0"/>
            </a:endParaRPr>
          </a:p>
        </p:txBody>
      </p:sp>
      <p:sp>
        <p:nvSpPr>
          <p:cNvPr id="2" name="Rectangle 1">
            <a:extLst>
              <a:ext uri="{FF2B5EF4-FFF2-40B4-BE49-F238E27FC236}">
                <a16:creationId xmlns:a16="http://schemas.microsoft.com/office/drawing/2014/main" id="{9352BCD2-F060-7241-730F-013B35D43974}"/>
              </a:ext>
            </a:extLst>
          </p:cNvPr>
          <p:cNvSpPr/>
          <p:nvPr/>
        </p:nvSpPr>
        <p:spPr>
          <a:xfrm>
            <a:off x="766438" y="1404086"/>
            <a:ext cx="10626240" cy="1569660"/>
          </a:xfrm>
          <a:prstGeom prst="rect">
            <a:avLst/>
          </a:prstGeom>
        </p:spPr>
        <p:txBody>
          <a:bodyPr wrap="square">
            <a:spAutoFit/>
          </a:bodyPr>
          <a:lstStyle/>
          <a:p>
            <a:r>
              <a:rPr lang="en-US" sz="2400" dirty="0">
                <a:solidFill>
                  <a:srgbClr val="002060"/>
                </a:solidFill>
                <a:latin typeface="Work Sans" pitchFamily="2" charset="0"/>
              </a:rPr>
              <a:t>In Java, </a:t>
            </a:r>
            <a:r>
              <a:rPr lang="en-US" sz="2400" b="1" dirty="0" err="1">
                <a:solidFill>
                  <a:srgbClr val="002060"/>
                </a:solidFill>
                <a:latin typeface="Work Sans" pitchFamily="2" charset="0"/>
              </a:rPr>
              <a:t>instanceof</a:t>
            </a:r>
            <a:r>
              <a:rPr lang="en-US" sz="2400" b="1" dirty="0">
                <a:solidFill>
                  <a:srgbClr val="002060"/>
                </a:solidFill>
                <a:latin typeface="Work Sans" pitchFamily="2" charset="0"/>
              </a:rPr>
              <a:t> </a:t>
            </a:r>
            <a:r>
              <a:rPr lang="en-US" sz="2400" dirty="0">
                <a:solidFill>
                  <a:srgbClr val="002060"/>
                </a:solidFill>
                <a:latin typeface="Work Sans" pitchFamily="2" charset="0"/>
              </a:rPr>
              <a:t>is an operator which is used to check object reference. It checks whether the reference of an object belongs to the provided type or not. It returns either </a:t>
            </a:r>
            <a:r>
              <a:rPr lang="en-US" sz="2400" b="1" dirty="0">
                <a:solidFill>
                  <a:srgbClr val="002060"/>
                </a:solidFill>
                <a:latin typeface="Work Sans" pitchFamily="2" charset="0"/>
              </a:rPr>
              <a:t>true or false</a:t>
            </a:r>
            <a:r>
              <a:rPr lang="en-US" sz="2400" dirty="0">
                <a:solidFill>
                  <a:srgbClr val="002060"/>
                </a:solidFill>
                <a:latin typeface="Work Sans" pitchFamily="2" charset="0"/>
              </a:rPr>
              <a:t>, if an object reference is of specified type then it return true otherwise false.</a:t>
            </a:r>
          </a:p>
        </p:txBody>
      </p:sp>
      <p:pic>
        <p:nvPicPr>
          <p:cNvPr id="3" name="Picture 2">
            <a:extLst>
              <a:ext uri="{FF2B5EF4-FFF2-40B4-BE49-F238E27FC236}">
                <a16:creationId xmlns:a16="http://schemas.microsoft.com/office/drawing/2014/main" id="{99AF40C7-BB13-4F54-6D33-C16667C93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914" y="3968229"/>
            <a:ext cx="4494490" cy="84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364499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err="1">
                <a:solidFill>
                  <a:schemeClr val="bg1">
                    <a:lumMod val="95000"/>
                    <a:lumOff val="5000"/>
                  </a:schemeClr>
                </a:solidFill>
                <a:latin typeface="Work Sans" pitchFamily="2" charset="0"/>
              </a:rPr>
              <a:t>Downcasting</a:t>
            </a:r>
            <a:r>
              <a:rPr lang="fr-FR" b="1" spc="-100" dirty="0">
                <a:solidFill>
                  <a:schemeClr val="bg1">
                    <a:lumMod val="95000"/>
                    <a:lumOff val="5000"/>
                  </a:schemeClr>
                </a:solidFill>
                <a:latin typeface="Work Sans" pitchFamily="2" charset="0"/>
              </a:rPr>
              <a:t> and </a:t>
            </a:r>
            <a:r>
              <a:rPr lang="fr-FR" b="1" spc="-100" dirty="0" err="1">
                <a:solidFill>
                  <a:schemeClr val="bg1">
                    <a:lumMod val="95000"/>
                    <a:lumOff val="5000"/>
                  </a:schemeClr>
                </a:solidFill>
                <a:latin typeface="Work Sans" pitchFamily="2" charset="0"/>
              </a:rPr>
              <a:t>Upcasting</a:t>
            </a:r>
            <a:endParaRPr lang="fr-FR" b="1" spc="-100" dirty="0">
              <a:solidFill>
                <a:schemeClr val="bg1">
                  <a:lumMod val="95000"/>
                  <a:lumOff val="5000"/>
                </a:schemeClr>
              </a:solidFill>
              <a:latin typeface="Work Sans" pitchFamily="2" charset="0"/>
            </a:endParaRPr>
          </a:p>
        </p:txBody>
      </p:sp>
      <p:pic>
        <p:nvPicPr>
          <p:cNvPr id="4" name="Picture 3">
            <a:extLst>
              <a:ext uri="{FF2B5EF4-FFF2-40B4-BE49-F238E27FC236}">
                <a16:creationId xmlns:a16="http://schemas.microsoft.com/office/drawing/2014/main" id="{5F3161F8-FAB5-0261-EB64-75B8DA947CD5}"/>
              </a:ext>
            </a:extLst>
          </p:cNvPr>
          <p:cNvPicPr>
            <a:picLocks noChangeAspect="1"/>
          </p:cNvPicPr>
          <p:nvPr/>
        </p:nvPicPr>
        <p:blipFill>
          <a:blip r:embed="rId3"/>
          <a:stretch>
            <a:fillRect/>
          </a:stretch>
        </p:blipFill>
        <p:spPr>
          <a:xfrm>
            <a:off x="691632" y="2197164"/>
            <a:ext cx="4762500" cy="2762250"/>
          </a:xfrm>
          <a:prstGeom prst="rect">
            <a:avLst/>
          </a:prstGeom>
        </p:spPr>
      </p:pic>
      <p:pic>
        <p:nvPicPr>
          <p:cNvPr id="5" name="Picture 4">
            <a:extLst>
              <a:ext uri="{FF2B5EF4-FFF2-40B4-BE49-F238E27FC236}">
                <a16:creationId xmlns:a16="http://schemas.microsoft.com/office/drawing/2014/main" id="{DCECFEEB-0021-BB0F-F605-2988600F4476}"/>
              </a:ext>
            </a:extLst>
          </p:cNvPr>
          <p:cNvPicPr>
            <a:picLocks noChangeAspect="1"/>
          </p:cNvPicPr>
          <p:nvPr/>
        </p:nvPicPr>
        <p:blipFill>
          <a:blip r:embed="rId4"/>
          <a:stretch>
            <a:fillRect/>
          </a:stretch>
        </p:blipFill>
        <p:spPr>
          <a:xfrm>
            <a:off x="6096000" y="1779328"/>
            <a:ext cx="5238750" cy="3019425"/>
          </a:xfrm>
          <a:prstGeom prst="rect">
            <a:avLst/>
          </a:prstGeom>
        </p:spPr>
      </p:pic>
    </p:spTree>
    <p:extLst>
      <p:ext uri="{BB962C8B-B14F-4D97-AF65-F5344CB8AC3E}">
        <p14:creationId xmlns:p14="http://schemas.microsoft.com/office/powerpoint/2010/main" val="2096963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4447A-EE07-D241-B6BE-B907F439239F}"/>
              </a:ext>
            </a:extLst>
          </p:cNvPr>
          <p:cNvSpPr txBox="1"/>
          <p:nvPr/>
        </p:nvSpPr>
        <p:spPr>
          <a:xfrm>
            <a:off x="706795" y="435819"/>
            <a:ext cx="6097554" cy="523220"/>
          </a:xfrm>
          <a:prstGeom prst="rect">
            <a:avLst/>
          </a:prstGeom>
          <a:noFill/>
        </p:spPr>
        <p:txBody>
          <a:bodyPr wrap="square">
            <a:spAutoFit/>
          </a:bodyPr>
          <a:lstStyle/>
          <a:p>
            <a:pPr algn="l"/>
            <a:r>
              <a:rPr lang="en-IN" sz="2800" b="0" i="0" dirty="0">
                <a:solidFill>
                  <a:srgbClr val="000000"/>
                </a:solidFill>
                <a:effectLst/>
                <a:latin typeface="var(--ff-lato)"/>
              </a:rPr>
              <a:t>Process Life Cycle</a:t>
            </a:r>
          </a:p>
        </p:txBody>
      </p:sp>
      <p:pic>
        <p:nvPicPr>
          <p:cNvPr id="5" name="Picture 4">
            <a:extLst>
              <a:ext uri="{FF2B5EF4-FFF2-40B4-BE49-F238E27FC236}">
                <a16:creationId xmlns:a16="http://schemas.microsoft.com/office/drawing/2014/main" id="{A817340A-C46D-B32D-5CA7-35DDB8B5DB89}"/>
              </a:ext>
            </a:extLst>
          </p:cNvPr>
          <p:cNvPicPr>
            <a:picLocks noChangeAspect="1"/>
          </p:cNvPicPr>
          <p:nvPr/>
        </p:nvPicPr>
        <p:blipFill>
          <a:blip r:embed="rId3"/>
          <a:stretch>
            <a:fillRect/>
          </a:stretch>
        </p:blipFill>
        <p:spPr>
          <a:xfrm>
            <a:off x="1701003" y="1743949"/>
            <a:ext cx="8599993" cy="2880998"/>
          </a:xfrm>
          <a:prstGeom prst="rect">
            <a:avLst/>
          </a:prstGeom>
        </p:spPr>
      </p:pic>
    </p:spTree>
    <p:extLst>
      <p:ext uri="{BB962C8B-B14F-4D97-AF65-F5344CB8AC3E}">
        <p14:creationId xmlns:p14="http://schemas.microsoft.com/office/powerpoint/2010/main" val="320725371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var type</a:t>
            </a:r>
          </a:p>
        </p:txBody>
      </p:sp>
      <p:pic>
        <p:nvPicPr>
          <p:cNvPr id="3" name="Picture 2">
            <a:extLst>
              <a:ext uri="{FF2B5EF4-FFF2-40B4-BE49-F238E27FC236}">
                <a16:creationId xmlns:a16="http://schemas.microsoft.com/office/drawing/2014/main" id="{BD7A0ABA-D3F0-F1B2-4DDB-BB66C97EED81}"/>
              </a:ext>
            </a:extLst>
          </p:cNvPr>
          <p:cNvPicPr>
            <a:picLocks noChangeAspect="1"/>
          </p:cNvPicPr>
          <p:nvPr/>
        </p:nvPicPr>
        <p:blipFill>
          <a:blip r:embed="rId3"/>
          <a:stretch>
            <a:fillRect/>
          </a:stretch>
        </p:blipFill>
        <p:spPr>
          <a:xfrm>
            <a:off x="808653" y="1167431"/>
            <a:ext cx="11000792" cy="4187237"/>
          </a:xfrm>
          <a:prstGeom prst="rect">
            <a:avLst/>
          </a:prstGeom>
        </p:spPr>
      </p:pic>
      <p:pic>
        <p:nvPicPr>
          <p:cNvPr id="6" name="Picture 5">
            <a:extLst>
              <a:ext uri="{FF2B5EF4-FFF2-40B4-BE49-F238E27FC236}">
                <a16:creationId xmlns:a16="http://schemas.microsoft.com/office/drawing/2014/main" id="{45543198-5819-559A-590F-49DCA93B5D3C}"/>
              </a:ext>
            </a:extLst>
          </p:cNvPr>
          <p:cNvPicPr>
            <a:picLocks noChangeAspect="1"/>
          </p:cNvPicPr>
          <p:nvPr/>
        </p:nvPicPr>
        <p:blipFill>
          <a:blip r:embed="rId4"/>
          <a:stretch>
            <a:fillRect/>
          </a:stretch>
        </p:blipFill>
        <p:spPr>
          <a:xfrm>
            <a:off x="808653" y="2827175"/>
            <a:ext cx="10866744" cy="3814941"/>
          </a:xfrm>
          <a:prstGeom prst="rect">
            <a:avLst/>
          </a:prstGeom>
        </p:spPr>
      </p:pic>
    </p:spTree>
    <p:extLst>
      <p:ext uri="{BB962C8B-B14F-4D97-AF65-F5344CB8AC3E}">
        <p14:creationId xmlns:p14="http://schemas.microsoft.com/office/powerpoint/2010/main" val="80101108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Java Interfaces</a:t>
            </a:r>
          </a:p>
        </p:txBody>
      </p:sp>
      <p:sp>
        <p:nvSpPr>
          <p:cNvPr id="2" name="Rectangle 1">
            <a:extLst>
              <a:ext uri="{FF2B5EF4-FFF2-40B4-BE49-F238E27FC236}">
                <a16:creationId xmlns:a16="http://schemas.microsoft.com/office/drawing/2014/main" id="{6F5673BE-0DAE-5FBD-EE16-495EF4D417D2}"/>
              </a:ext>
            </a:extLst>
          </p:cNvPr>
          <p:cNvSpPr/>
          <p:nvPr/>
        </p:nvSpPr>
        <p:spPr>
          <a:xfrm>
            <a:off x="688910" y="1359481"/>
            <a:ext cx="11170298" cy="461665"/>
          </a:xfrm>
          <a:prstGeom prst="rect">
            <a:avLst/>
          </a:prstGeom>
        </p:spPr>
        <p:txBody>
          <a:bodyPr wrap="square">
            <a:spAutoFit/>
          </a:bodyPr>
          <a:lstStyle/>
          <a:p>
            <a:r>
              <a:rPr lang="en-US" sz="2400" dirty="0">
                <a:solidFill>
                  <a:srgbClr val="002060"/>
                </a:solidFill>
              </a:rPr>
              <a:t>An </a:t>
            </a:r>
            <a:r>
              <a:rPr lang="en-US" sz="2400" b="1" dirty="0">
                <a:solidFill>
                  <a:srgbClr val="002060"/>
                </a:solidFill>
              </a:rPr>
              <a:t>interface in Java</a:t>
            </a:r>
            <a:r>
              <a:rPr lang="en-US" sz="2400" dirty="0">
                <a:solidFill>
                  <a:srgbClr val="002060"/>
                </a:solidFill>
              </a:rPr>
              <a:t> is a blueprint of a class. It has static constants and abstract methods.</a:t>
            </a:r>
          </a:p>
        </p:txBody>
      </p:sp>
      <p:sp>
        <p:nvSpPr>
          <p:cNvPr id="3" name="Rectangle 2">
            <a:extLst>
              <a:ext uri="{FF2B5EF4-FFF2-40B4-BE49-F238E27FC236}">
                <a16:creationId xmlns:a16="http://schemas.microsoft.com/office/drawing/2014/main" id="{6240C00C-88C4-A5D8-668B-8552A3E2816C}"/>
              </a:ext>
            </a:extLst>
          </p:cNvPr>
          <p:cNvSpPr/>
          <p:nvPr/>
        </p:nvSpPr>
        <p:spPr>
          <a:xfrm>
            <a:off x="688910" y="2069128"/>
            <a:ext cx="10993017" cy="1015663"/>
          </a:xfrm>
          <a:prstGeom prst="rect">
            <a:avLst/>
          </a:prstGeom>
        </p:spPr>
        <p:txBody>
          <a:bodyPr wrap="square">
            <a:spAutoFit/>
          </a:bodyPr>
          <a:lstStyle/>
          <a:p>
            <a:r>
              <a:rPr lang="en-US" sz="2000" dirty="0">
                <a:solidFill>
                  <a:srgbClr val="002060"/>
                </a:solidFill>
                <a:latin typeface="Work Sans" pitchFamily="2" charset="0"/>
              </a:rPr>
              <a:t>The interface in Java is </a:t>
            </a:r>
            <a:r>
              <a:rPr lang="en-US" sz="2000" i="1" dirty="0">
                <a:solidFill>
                  <a:srgbClr val="002060"/>
                </a:solidFill>
                <a:latin typeface="Work Sans" pitchFamily="2" charset="0"/>
              </a:rPr>
              <a:t>a mechanism to achieve </a:t>
            </a:r>
            <a:r>
              <a:rPr lang="en-US" sz="2000" i="1" dirty="0">
                <a:solidFill>
                  <a:srgbClr val="002060"/>
                </a:solidFill>
                <a:latin typeface="Work Sans" pitchFamily="2" charset="0"/>
                <a:hlinkClick r:id="rId3">
                  <a:extLst>
                    <a:ext uri="{A12FA001-AC4F-418D-AE19-62706E023703}">
                      <ahyp:hlinkClr xmlns:ahyp="http://schemas.microsoft.com/office/drawing/2018/hyperlinkcolor" val="tx"/>
                    </a:ext>
                  </a:extLst>
                </a:hlinkClick>
              </a:rPr>
              <a:t>abstraction</a:t>
            </a:r>
            <a:r>
              <a:rPr lang="en-US" sz="2000" dirty="0">
                <a:solidFill>
                  <a:srgbClr val="002060"/>
                </a:solidFill>
                <a:latin typeface="Work Sans" pitchFamily="2" charset="0"/>
              </a:rPr>
              <a:t>. There can be only abstract methods in the Java interface, not method body. It is used to achieve abstraction and multiple </a:t>
            </a:r>
            <a:r>
              <a:rPr lang="en-US" sz="2000" dirty="0">
                <a:solidFill>
                  <a:srgbClr val="002060"/>
                </a:solidFill>
                <a:latin typeface="Work Sans" pitchFamily="2" charset="0"/>
                <a:hlinkClick r:id="rId4">
                  <a:extLst>
                    <a:ext uri="{A12FA001-AC4F-418D-AE19-62706E023703}">
                      <ahyp:hlinkClr xmlns:ahyp="http://schemas.microsoft.com/office/drawing/2018/hyperlinkcolor" val="tx"/>
                    </a:ext>
                  </a:extLst>
                </a:hlinkClick>
              </a:rPr>
              <a:t>inheritance in Java</a:t>
            </a:r>
            <a:r>
              <a:rPr lang="en-US" sz="2000" dirty="0">
                <a:solidFill>
                  <a:srgbClr val="002060"/>
                </a:solidFill>
                <a:latin typeface="Work Sans" pitchFamily="2" charset="0"/>
              </a:rPr>
              <a:t>.</a:t>
            </a:r>
          </a:p>
        </p:txBody>
      </p:sp>
      <p:sp>
        <p:nvSpPr>
          <p:cNvPr id="4" name="Rectangle 3">
            <a:extLst>
              <a:ext uri="{FF2B5EF4-FFF2-40B4-BE49-F238E27FC236}">
                <a16:creationId xmlns:a16="http://schemas.microsoft.com/office/drawing/2014/main" id="{1A96520F-40E8-57B7-DF08-388742318295}"/>
              </a:ext>
            </a:extLst>
          </p:cNvPr>
          <p:cNvSpPr/>
          <p:nvPr/>
        </p:nvSpPr>
        <p:spPr>
          <a:xfrm>
            <a:off x="1000707" y="3906342"/>
            <a:ext cx="5184711" cy="2308324"/>
          </a:xfrm>
          <a:prstGeom prst="rect">
            <a:avLst/>
          </a:prstGeom>
        </p:spPr>
        <p:txBody>
          <a:bodyPr wrap="square">
            <a:spAutoFit/>
          </a:bodyPr>
          <a:lstStyle/>
          <a:p>
            <a:r>
              <a:rPr lang="en-US" sz="2400" dirty="0">
                <a:solidFill>
                  <a:srgbClr val="002060"/>
                </a:solidFill>
              </a:rPr>
              <a:t>Since Java 8, we can have </a:t>
            </a:r>
            <a:r>
              <a:rPr lang="en-US" sz="2400" b="1" dirty="0">
                <a:solidFill>
                  <a:srgbClr val="002060"/>
                </a:solidFill>
              </a:rPr>
              <a:t>default and static methods</a:t>
            </a:r>
            <a:r>
              <a:rPr lang="en-US" sz="2400" dirty="0">
                <a:solidFill>
                  <a:srgbClr val="002060"/>
                </a:solidFill>
              </a:rPr>
              <a:t> in an interface.</a:t>
            </a:r>
          </a:p>
          <a:p>
            <a:endParaRPr lang="en-US" sz="2400" dirty="0">
              <a:solidFill>
                <a:srgbClr val="002060"/>
              </a:solidFill>
            </a:endParaRPr>
          </a:p>
          <a:p>
            <a:endParaRPr lang="en-US" sz="2400" dirty="0">
              <a:solidFill>
                <a:srgbClr val="002060"/>
              </a:solidFill>
            </a:endParaRPr>
          </a:p>
          <a:p>
            <a:r>
              <a:rPr lang="en-US" sz="2400" dirty="0">
                <a:solidFill>
                  <a:srgbClr val="002060"/>
                </a:solidFill>
              </a:rPr>
              <a:t>Since Java 9, we can have </a:t>
            </a:r>
            <a:r>
              <a:rPr lang="en-US" sz="2400" b="1" dirty="0">
                <a:solidFill>
                  <a:srgbClr val="002060"/>
                </a:solidFill>
              </a:rPr>
              <a:t>private methods</a:t>
            </a:r>
            <a:r>
              <a:rPr lang="en-US" sz="2400" dirty="0">
                <a:solidFill>
                  <a:srgbClr val="002060"/>
                </a:solidFill>
              </a:rPr>
              <a:t> in an interface.</a:t>
            </a:r>
          </a:p>
        </p:txBody>
      </p:sp>
      <p:pic>
        <p:nvPicPr>
          <p:cNvPr id="5" name="Picture 2">
            <a:extLst>
              <a:ext uri="{FF2B5EF4-FFF2-40B4-BE49-F238E27FC236}">
                <a16:creationId xmlns:a16="http://schemas.microsoft.com/office/drawing/2014/main" id="{CC47B112-CC6D-1962-7CFB-977E896A4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9005" y="3084791"/>
            <a:ext cx="4559615" cy="3472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49454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299907" y="140183"/>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err="1">
                <a:solidFill>
                  <a:schemeClr val="bg1">
                    <a:lumMod val="95000"/>
                    <a:lumOff val="5000"/>
                  </a:schemeClr>
                </a:solidFill>
                <a:latin typeface="Work Sans" pitchFamily="2" charset="0"/>
              </a:rPr>
              <a:t>Purpose</a:t>
            </a:r>
            <a:r>
              <a:rPr lang="fr-FR" b="1" spc="-100" dirty="0">
                <a:solidFill>
                  <a:schemeClr val="bg1">
                    <a:lumMod val="95000"/>
                    <a:lumOff val="5000"/>
                  </a:schemeClr>
                </a:solidFill>
                <a:latin typeface="Work Sans" pitchFamily="2" charset="0"/>
              </a:rPr>
              <a:t> of Java Interfaces</a:t>
            </a:r>
          </a:p>
        </p:txBody>
      </p:sp>
      <p:sp>
        <p:nvSpPr>
          <p:cNvPr id="3" name="Rectangle 2">
            <a:extLst>
              <a:ext uri="{FF2B5EF4-FFF2-40B4-BE49-F238E27FC236}">
                <a16:creationId xmlns:a16="http://schemas.microsoft.com/office/drawing/2014/main" id="{6240C00C-88C4-A5D8-668B-8552A3E2816C}"/>
              </a:ext>
            </a:extLst>
          </p:cNvPr>
          <p:cNvSpPr/>
          <p:nvPr/>
        </p:nvSpPr>
        <p:spPr>
          <a:xfrm>
            <a:off x="299907" y="824248"/>
            <a:ext cx="11592509" cy="5940088"/>
          </a:xfrm>
          <a:prstGeom prst="rect">
            <a:avLst/>
          </a:prstGeom>
        </p:spPr>
        <p:txBody>
          <a:bodyPr wrap="square">
            <a:spAutoFit/>
          </a:bodyPr>
          <a:lstStyle/>
          <a:p>
            <a:r>
              <a:rPr lang="en-US" sz="2000" dirty="0">
                <a:solidFill>
                  <a:srgbClr val="002060"/>
                </a:solidFill>
                <a:latin typeface="Work Sans" pitchFamily="2" charset="0"/>
              </a:rPr>
              <a:t>	An interface in Java is a </a:t>
            </a:r>
            <a:r>
              <a:rPr lang="en-US" sz="2000" b="1" dirty="0">
                <a:solidFill>
                  <a:srgbClr val="002060"/>
                </a:solidFill>
                <a:latin typeface="Work Sans" pitchFamily="2" charset="0"/>
              </a:rPr>
              <a:t>specification of method prototypes</a:t>
            </a:r>
            <a:r>
              <a:rPr lang="en-US" sz="2000" dirty="0">
                <a:solidFill>
                  <a:srgbClr val="002060"/>
                </a:solidFill>
                <a:latin typeface="Work Sans" pitchFamily="2" charset="0"/>
              </a:rPr>
              <a:t>. Whenever you need to guide the programmer or, make a </a:t>
            </a:r>
            <a:r>
              <a:rPr lang="en-US" sz="2000" b="1" dirty="0">
                <a:solidFill>
                  <a:srgbClr val="002060"/>
                </a:solidFill>
                <a:latin typeface="Work Sans" pitchFamily="2" charset="0"/>
              </a:rPr>
              <a:t>contract</a:t>
            </a:r>
            <a:r>
              <a:rPr lang="en-US" sz="2000" dirty="0">
                <a:solidFill>
                  <a:srgbClr val="002060"/>
                </a:solidFill>
                <a:latin typeface="Work Sans" pitchFamily="2" charset="0"/>
              </a:rPr>
              <a:t> specifying how the methods and fields of a type should be you can define an interface</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Multiple inheritance  − </a:t>
            </a:r>
            <a:r>
              <a:rPr lang="en-US" sz="2000" dirty="0">
                <a:solidFill>
                  <a:srgbClr val="002060"/>
                </a:solidFill>
                <a:latin typeface="Work Sans" pitchFamily="2" charset="0"/>
              </a:rPr>
              <a:t>Java doesn’t support multiple inheritance, using interfaces you can achieve multiple inheritance −</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Abstraction − </a:t>
            </a:r>
            <a:r>
              <a:rPr lang="en-US" sz="2000" dirty="0">
                <a:solidFill>
                  <a:srgbClr val="002060"/>
                </a:solidFill>
                <a:latin typeface="Work Sans" pitchFamily="2" charset="0"/>
              </a:rPr>
              <a:t>Abstraction is a process of hiding the implementation details from the user, only the functionality will be provided to the user. In other words, the user will have the information on what the object does instead of how it does it.</a:t>
            </a:r>
          </a:p>
          <a:p>
            <a:r>
              <a:rPr lang="en-US" sz="2000" dirty="0">
                <a:solidFill>
                  <a:srgbClr val="002060"/>
                </a:solidFill>
                <a:latin typeface="Work Sans" pitchFamily="2" charset="0"/>
              </a:rPr>
              <a:t>	Since all the methods of the interface are abstract and user doesn’t know how a method is written except the method signature/prototype. Using interfaces, you can </a:t>
            </a:r>
            <a:r>
              <a:rPr lang="en-US" sz="2000" b="1" dirty="0">
                <a:solidFill>
                  <a:srgbClr val="002060"/>
                </a:solidFill>
                <a:latin typeface="Work Sans" pitchFamily="2" charset="0"/>
              </a:rPr>
              <a:t>achieve (complete) abstraction.</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Loose coupling − </a:t>
            </a:r>
            <a:r>
              <a:rPr lang="en-US" sz="2000" dirty="0">
                <a:solidFill>
                  <a:srgbClr val="002060"/>
                </a:solidFill>
                <a:latin typeface="Work Sans" pitchFamily="2" charset="0"/>
              </a:rPr>
              <a:t>Coupling refers to the dependency of one object type on another, if two objects are completely independent of each other and the changes done in one doesn’t affect the other both are said to be loosely coupled.</a:t>
            </a:r>
          </a:p>
          <a:p>
            <a:endParaRPr lang="en-US" sz="2000" dirty="0">
              <a:solidFill>
                <a:srgbClr val="002060"/>
              </a:solidFill>
              <a:latin typeface="Work Sans" pitchFamily="2" charset="0"/>
            </a:endParaRPr>
          </a:p>
          <a:p>
            <a:r>
              <a:rPr lang="en-US" sz="2000" dirty="0">
                <a:solidFill>
                  <a:srgbClr val="002060"/>
                </a:solidFill>
                <a:latin typeface="Work Sans" pitchFamily="2" charset="0"/>
              </a:rPr>
              <a:t>You can achieve loose coupling in Java using interfaces −</a:t>
            </a:r>
          </a:p>
        </p:txBody>
      </p:sp>
    </p:spTree>
    <p:extLst>
      <p:ext uri="{BB962C8B-B14F-4D97-AF65-F5344CB8AC3E}">
        <p14:creationId xmlns:p14="http://schemas.microsoft.com/office/powerpoint/2010/main" val="423669876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299907" y="140183"/>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Default Methods in Interface</a:t>
            </a:r>
          </a:p>
        </p:txBody>
      </p:sp>
      <p:sp>
        <p:nvSpPr>
          <p:cNvPr id="3" name="Rectangle 2">
            <a:extLst>
              <a:ext uri="{FF2B5EF4-FFF2-40B4-BE49-F238E27FC236}">
                <a16:creationId xmlns:a16="http://schemas.microsoft.com/office/drawing/2014/main" id="{6240C00C-88C4-A5D8-668B-8552A3E2816C}"/>
              </a:ext>
            </a:extLst>
          </p:cNvPr>
          <p:cNvSpPr/>
          <p:nvPr/>
        </p:nvSpPr>
        <p:spPr>
          <a:xfrm>
            <a:off x="402544" y="1029521"/>
            <a:ext cx="11592509" cy="5262979"/>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With the release of Java 8, we can now add methods with implementation inside an interface. These methods are called default methods.</a:t>
            </a:r>
          </a:p>
          <a:p>
            <a:pPr marL="342900" indent="-342900">
              <a:buFont typeface="Arial" panose="020B0604020202020204" pitchFamily="34" charset="0"/>
              <a:buChar char="•"/>
            </a:pPr>
            <a:endParaRPr lang="en-US" sz="2400" dirty="0">
              <a:solidFill>
                <a:srgbClr val="002060"/>
              </a:solidFill>
              <a:latin typeface="Work Sans" pitchFamily="2" charset="0"/>
            </a:endParaRPr>
          </a:p>
          <a:p>
            <a:r>
              <a:rPr lang="en-US" sz="2400" dirty="0">
                <a:solidFill>
                  <a:srgbClr val="002060"/>
                </a:solidFill>
                <a:latin typeface="Work Sans" pitchFamily="2" charset="0"/>
              </a:rPr>
              <a:t>		</a:t>
            </a:r>
            <a:r>
              <a:rPr lang="en-US" sz="2400" dirty="0">
                <a:solidFill>
                  <a:srgbClr val="FF0000"/>
                </a:solidFill>
                <a:latin typeface="Work Sans" pitchFamily="2" charset="0"/>
              </a:rPr>
              <a:t>public default void </a:t>
            </a:r>
            <a:r>
              <a:rPr lang="en-US" sz="2400" dirty="0" err="1">
                <a:solidFill>
                  <a:srgbClr val="FF0000"/>
                </a:solidFill>
                <a:latin typeface="Work Sans" pitchFamily="2" charset="0"/>
              </a:rPr>
              <a:t>getSides</a:t>
            </a:r>
            <a:r>
              <a:rPr lang="en-US" sz="2400" dirty="0">
                <a:solidFill>
                  <a:srgbClr val="FF0000"/>
                </a:solidFill>
                <a:latin typeface="Work Sans" pitchFamily="2" charset="0"/>
              </a:rPr>
              <a:t>() {</a:t>
            </a:r>
          </a:p>
          <a:p>
            <a:r>
              <a:rPr lang="en-US" sz="2400" dirty="0">
                <a:solidFill>
                  <a:srgbClr val="FF0000"/>
                </a:solidFill>
                <a:latin typeface="Work Sans" pitchFamily="2" charset="0"/>
              </a:rPr>
              <a:t> 			  // body of </a:t>
            </a:r>
            <a:r>
              <a:rPr lang="en-US" sz="2400" dirty="0" err="1">
                <a:solidFill>
                  <a:srgbClr val="FF0000"/>
                </a:solidFill>
                <a:latin typeface="Work Sans" pitchFamily="2" charset="0"/>
              </a:rPr>
              <a:t>getSides</a:t>
            </a:r>
            <a:r>
              <a:rPr lang="en-US" sz="2400" dirty="0">
                <a:solidFill>
                  <a:srgbClr val="FF0000"/>
                </a:solidFill>
                <a:latin typeface="Work Sans" pitchFamily="2" charset="0"/>
              </a:rPr>
              <a:t>()</a:t>
            </a:r>
          </a:p>
          <a:p>
            <a:r>
              <a:rPr lang="en-US" sz="2400" dirty="0">
                <a:solidFill>
                  <a:srgbClr val="FF0000"/>
                </a:solidFill>
                <a:latin typeface="Work Sans" pitchFamily="2" charset="0"/>
              </a:rPr>
              <a:t>		}</a:t>
            </a:r>
          </a:p>
          <a:p>
            <a:endParaRPr lang="en-US" sz="2400" dirty="0">
              <a:solidFill>
                <a:srgbClr val="FF000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Java 8 also added another feature to include </a:t>
            </a:r>
            <a:r>
              <a:rPr lang="en-US" sz="2400" b="1" dirty="0">
                <a:solidFill>
                  <a:srgbClr val="002060"/>
                </a:solidFill>
                <a:latin typeface="Work Sans" pitchFamily="2" charset="0"/>
              </a:rPr>
              <a:t>static methods </a:t>
            </a:r>
            <a:r>
              <a:rPr lang="en-US" sz="2400" dirty="0">
                <a:solidFill>
                  <a:srgbClr val="002060"/>
                </a:solidFill>
                <a:latin typeface="Work Sans" pitchFamily="2" charset="0"/>
              </a:rPr>
              <a:t>inside an interface.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With the release of Java 9, </a:t>
            </a:r>
            <a:r>
              <a:rPr lang="en-US" sz="2400" b="1" dirty="0">
                <a:solidFill>
                  <a:srgbClr val="002060"/>
                </a:solidFill>
                <a:latin typeface="Work Sans" pitchFamily="2" charset="0"/>
              </a:rPr>
              <a:t>private methods </a:t>
            </a:r>
            <a:r>
              <a:rPr lang="en-US" sz="2400" dirty="0">
                <a:solidFill>
                  <a:srgbClr val="002060"/>
                </a:solidFill>
                <a:latin typeface="Work Sans" pitchFamily="2" charset="0"/>
              </a:rPr>
              <a:t>are also supported in interfaces. private methods are used as helper methods that provide support to other methods in interfaces.</a:t>
            </a:r>
          </a:p>
        </p:txBody>
      </p:sp>
    </p:spTree>
    <p:extLst>
      <p:ext uri="{BB962C8B-B14F-4D97-AF65-F5344CB8AC3E}">
        <p14:creationId xmlns:p14="http://schemas.microsoft.com/office/powerpoint/2010/main" val="184659382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665583" y="1381009"/>
            <a:ext cx="10792409" cy="4524315"/>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An Interface that contains </a:t>
            </a:r>
            <a:r>
              <a:rPr lang="en-US" sz="2400" b="1" dirty="0">
                <a:solidFill>
                  <a:srgbClr val="002060"/>
                </a:solidFill>
                <a:latin typeface="Work Sans" pitchFamily="2" charset="0"/>
              </a:rPr>
              <a:t>exactly one abstract method</a:t>
            </a:r>
            <a:r>
              <a:rPr lang="en-US" sz="2400" dirty="0">
                <a:solidFill>
                  <a:srgbClr val="002060"/>
                </a:solidFill>
                <a:latin typeface="Work Sans" pitchFamily="2" charset="0"/>
              </a:rPr>
              <a:t> is known as functional interface. It can have any number of default, static methods but can contain only one abstract method.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Functional Interface is also known as </a:t>
            </a:r>
            <a:r>
              <a:rPr lang="en-US" sz="2400" b="1" dirty="0">
                <a:solidFill>
                  <a:srgbClr val="002060"/>
                </a:solidFill>
                <a:latin typeface="Work Sans" pitchFamily="2" charset="0"/>
              </a:rPr>
              <a:t>Single Abstract Method Interfaces or SAM Interfaces</a:t>
            </a:r>
          </a:p>
          <a:p>
            <a:pPr marL="342900" indent="-342900">
              <a:buFont typeface="Arial" panose="020B0604020202020204" pitchFamily="34" charset="0"/>
              <a:buChar char="•"/>
            </a:pPr>
            <a:endParaRPr lang="en-US" sz="2400" b="1" dirty="0">
              <a:solidFill>
                <a:srgbClr val="002060"/>
              </a:solidFill>
              <a:latin typeface="Work Sans" pitchFamily="2" charset="0"/>
            </a:endParaRPr>
          </a:p>
          <a:p>
            <a:pPr marL="342900" indent="-342900">
              <a:buFont typeface="Arial" panose="020B0604020202020204" pitchFamily="34" charset="0"/>
              <a:buChar char="•"/>
            </a:pPr>
            <a:r>
              <a:rPr lang="en-US" sz="2400" b="1" dirty="0">
                <a:solidFill>
                  <a:srgbClr val="002060"/>
                </a:solidFill>
                <a:latin typeface="Work Sans" pitchFamily="2" charset="0"/>
              </a:rPr>
              <a:t>Runnable, ActionListener, and Comparable</a:t>
            </a:r>
            <a:r>
              <a:rPr lang="en-US" sz="2400" dirty="0">
                <a:solidFill>
                  <a:srgbClr val="002060"/>
                </a:solidFill>
                <a:latin typeface="Work Sans" pitchFamily="2" charset="0"/>
              </a:rPr>
              <a:t> are some of the examples of functional interfaces.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Functional interfaces are used and executed by representing the interface with an annotation called </a:t>
            </a:r>
            <a:r>
              <a:rPr lang="en-US" sz="2400" b="1" dirty="0">
                <a:solidFill>
                  <a:srgbClr val="002060"/>
                </a:solidFill>
                <a:latin typeface="Work Sans" pitchFamily="2" charset="0"/>
              </a:rPr>
              <a:t>@FunctionalInterface.</a:t>
            </a:r>
            <a:endParaRPr lang="en-IN" sz="2400" b="1" dirty="0">
              <a:solidFill>
                <a:srgbClr val="00206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546368" y="379019"/>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Functional Interface</a:t>
            </a:r>
            <a:endParaRPr lang="fr-FR" sz="2800" b="1" kern="0" spc="-100" dirty="0">
              <a:solidFill>
                <a:schemeClr val="bg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355882220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665583" y="1381009"/>
            <a:ext cx="10699101" cy="2677656"/>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Lambda Expression is an </a:t>
            </a:r>
            <a:r>
              <a:rPr lang="en-US" sz="2400" b="1" dirty="0">
                <a:solidFill>
                  <a:srgbClr val="002060"/>
                </a:solidFill>
                <a:latin typeface="Work Sans" pitchFamily="2" charset="0"/>
              </a:rPr>
              <a:t>anonymous </a:t>
            </a:r>
            <a:r>
              <a:rPr lang="en-US" sz="2400" dirty="0">
                <a:solidFill>
                  <a:srgbClr val="002060"/>
                </a:solidFill>
                <a:latin typeface="Work Sans" pitchFamily="2" charset="0"/>
              </a:rPr>
              <a:t>(nameless) function. In other words, the function which </a:t>
            </a:r>
            <a:r>
              <a:rPr lang="en-US" sz="2400" b="1" dirty="0">
                <a:solidFill>
                  <a:srgbClr val="002060"/>
                </a:solidFill>
                <a:latin typeface="Work Sans" pitchFamily="2" charset="0"/>
              </a:rPr>
              <a:t>doesn’t have the name, return type and access modifiers</a:t>
            </a:r>
            <a:r>
              <a:rPr lang="en-US" sz="2400" dirty="0">
                <a:solidFill>
                  <a:srgbClr val="002060"/>
                </a:solidFill>
                <a:latin typeface="Work Sans" pitchFamily="2" charset="0"/>
              </a:rPr>
              <a:t>. Lambda Expression is also known as anonymous functions or closures.</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primary Objective of introducing Lambda Expression is to promote the benefits of </a:t>
            </a:r>
            <a:r>
              <a:rPr lang="en-US" sz="2400" b="1" dirty="0">
                <a:solidFill>
                  <a:srgbClr val="002060"/>
                </a:solidFill>
                <a:latin typeface="Work Sans" pitchFamily="2" charset="0"/>
              </a:rPr>
              <a:t>functional programming </a:t>
            </a:r>
            <a:r>
              <a:rPr lang="en-US" sz="2400" dirty="0">
                <a:solidFill>
                  <a:srgbClr val="002060"/>
                </a:solidFill>
                <a:latin typeface="Work Sans" pitchFamily="2" charset="0"/>
              </a:rPr>
              <a:t>in Java</a:t>
            </a:r>
            <a:endParaRPr lang="en-IN" sz="2400" dirty="0">
              <a:solidFill>
                <a:srgbClr val="00206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546368" y="379019"/>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Lambda Expression</a:t>
            </a:r>
            <a:endParaRPr lang="fr-FR" sz="2800" b="1" kern="0" spc="-100" dirty="0">
              <a:solidFill>
                <a:schemeClr val="bg1">
                  <a:lumMod val="95000"/>
                  <a:lumOff val="5000"/>
                </a:schemeClr>
              </a:solidFill>
              <a:latin typeface="Arial" panose="020B0604020202020204" pitchFamily="34" charset="0"/>
            </a:endParaRPr>
          </a:p>
        </p:txBody>
      </p:sp>
      <p:pic>
        <p:nvPicPr>
          <p:cNvPr id="5" name="Picture 4">
            <a:extLst>
              <a:ext uri="{FF2B5EF4-FFF2-40B4-BE49-F238E27FC236}">
                <a16:creationId xmlns:a16="http://schemas.microsoft.com/office/drawing/2014/main" id="{266F550C-1305-0C26-2B93-DF98DA10A984}"/>
              </a:ext>
            </a:extLst>
          </p:cNvPr>
          <p:cNvPicPr>
            <a:picLocks noChangeAspect="1"/>
          </p:cNvPicPr>
          <p:nvPr/>
        </p:nvPicPr>
        <p:blipFill>
          <a:blip r:embed="rId3"/>
          <a:stretch>
            <a:fillRect/>
          </a:stretch>
        </p:blipFill>
        <p:spPr>
          <a:xfrm>
            <a:off x="3421814" y="4517336"/>
            <a:ext cx="4510676" cy="1961645"/>
          </a:xfrm>
          <a:prstGeom prst="rect">
            <a:avLst/>
          </a:prstGeom>
        </p:spPr>
      </p:pic>
    </p:spTree>
    <p:extLst>
      <p:ext uri="{BB962C8B-B14F-4D97-AF65-F5344CB8AC3E}">
        <p14:creationId xmlns:p14="http://schemas.microsoft.com/office/powerpoint/2010/main" val="227151493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Abstract class vs. Interface</a:t>
            </a:r>
          </a:p>
        </p:txBody>
      </p:sp>
      <p:graphicFrame>
        <p:nvGraphicFramePr>
          <p:cNvPr id="2" name="Table 1">
            <a:extLst>
              <a:ext uri="{FF2B5EF4-FFF2-40B4-BE49-F238E27FC236}">
                <a16:creationId xmlns:a16="http://schemas.microsoft.com/office/drawing/2014/main" id="{1314EB2B-430E-00E0-BB8B-9617FE7E43B2}"/>
              </a:ext>
            </a:extLst>
          </p:cNvPr>
          <p:cNvGraphicFramePr>
            <a:graphicFrameLocks noGrp="1"/>
          </p:cNvGraphicFramePr>
          <p:nvPr>
            <p:extLst>
              <p:ext uri="{D42A27DB-BD31-4B8C-83A1-F6EECF244321}">
                <p14:modId xmlns:p14="http://schemas.microsoft.com/office/powerpoint/2010/main" val="1938916050"/>
              </p:ext>
            </p:extLst>
          </p:nvPr>
        </p:nvGraphicFramePr>
        <p:xfrm>
          <a:off x="886406" y="1380713"/>
          <a:ext cx="10664891" cy="4715286"/>
        </p:xfrm>
        <a:graphic>
          <a:graphicData uri="http://schemas.openxmlformats.org/drawingml/2006/table">
            <a:tbl>
              <a:tblPr/>
              <a:tblGrid>
                <a:gridCol w="4969305">
                  <a:extLst>
                    <a:ext uri="{9D8B030D-6E8A-4147-A177-3AD203B41FA5}">
                      <a16:colId xmlns:a16="http://schemas.microsoft.com/office/drawing/2014/main" val="20000"/>
                    </a:ext>
                  </a:extLst>
                </a:gridCol>
                <a:gridCol w="5695586">
                  <a:extLst>
                    <a:ext uri="{9D8B030D-6E8A-4147-A177-3AD203B41FA5}">
                      <a16:colId xmlns:a16="http://schemas.microsoft.com/office/drawing/2014/main" val="20001"/>
                    </a:ext>
                  </a:extLst>
                </a:gridCol>
              </a:tblGrid>
              <a:tr h="314653">
                <a:tc>
                  <a:txBody>
                    <a:bodyPr/>
                    <a:lstStyle/>
                    <a:p>
                      <a:pPr algn="ctr"/>
                      <a:r>
                        <a:rPr lang="en-US" sz="1600">
                          <a:solidFill>
                            <a:srgbClr val="002060"/>
                          </a:solidFill>
                          <a:effectLst/>
                          <a:latin typeface="Work Sans" pitchFamily="2" charset="0"/>
                        </a:rPr>
                        <a:t>Abstract class</a:t>
                      </a:r>
                    </a:p>
                  </a:txBody>
                  <a:tcPr marL="73922" marR="73922" marT="36961" marB="36961">
                    <a:lnL w="9525" cap="flat" cmpd="sng" algn="ctr">
                      <a:solidFill>
                        <a:srgbClr val="E0C518"/>
                      </a:solidFill>
                      <a:prstDash val="solid"/>
                      <a:round/>
                      <a:headEnd type="none" w="med" len="med"/>
                      <a:tailEnd type="none" w="med" len="med"/>
                    </a:lnL>
                    <a:lnR w="9525" cap="flat" cmpd="sng" algn="ctr">
                      <a:solidFill>
                        <a:srgbClr val="70C718"/>
                      </a:solidFill>
                      <a:prstDash val="solid"/>
                      <a:round/>
                      <a:headEnd type="none" w="med" len="med"/>
                      <a:tailEnd type="none" w="med" len="med"/>
                    </a:lnR>
                    <a:lnT w="9525" cap="flat" cmpd="sng" algn="ctr">
                      <a:solidFill>
                        <a:srgbClr val="E0E0A9"/>
                      </a:solidFill>
                      <a:prstDash val="solid"/>
                      <a:round/>
                      <a:headEnd type="none" w="med" len="med"/>
                      <a:tailEnd type="none" w="med" len="med"/>
                    </a:lnT>
                    <a:lnB w="9525" cap="flat" cmpd="sng" algn="ctr">
                      <a:solidFill>
                        <a:srgbClr val="10C718"/>
                      </a:solidFill>
                      <a:prstDash val="solid"/>
                      <a:round/>
                      <a:headEnd type="none" w="med" len="med"/>
                      <a:tailEnd type="none" w="med" len="med"/>
                    </a:lnB>
                    <a:solidFill>
                      <a:srgbClr val="FFFFFF"/>
                    </a:solidFill>
                  </a:tcPr>
                </a:tc>
                <a:tc>
                  <a:txBody>
                    <a:bodyPr/>
                    <a:lstStyle/>
                    <a:p>
                      <a:pPr algn="ctr"/>
                      <a:r>
                        <a:rPr lang="en-US" sz="1600">
                          <a:solidFill>
                            <a:srgbClr val="002060"/>
                          </a:solidFill>
                          <a:effectLst/>
                          <a:latin typeface="Work Sans" pitchFamily="2" charset="0"/>
                        </a:rPr>
                        <a:t>Interface</a:t>
                      </a:r>
                    </a:p>
                  </a:txBody>
                  <a:tcPr marL="73922" marR="73922" marT="36961" marB="36961">
                    <a:lnL w="9525" cap="flat" cmpd="sng" algn="ctr">
                      <a:solidFill>
                        <a:srgbClr val="70C718"/>
                      </a:solidFill>
                      <a:prstDash val="solid"/>
                      <a:round/>
                      <a:headEnd type="none" w="med" len="med"/>
                      <a:tailEnd type="none" w="med" len="med"/>
                    </a:lnL>
                    <a:lnR w="9525" cap="flat" cmpd="sng" algn="ctr">
                      <a:solidFill>
                        <a:srgbClr val="48E1A9"/>
                      </a:solidFill>
                      <a:prstDash val="solid"/>
                      <a:round/>
                      <a:headEnd type="none" w="med" len="med"/>
                      <a:tailEnd type="none" w="med" len="med"/>
                    </a:lnR>
                    <a:lnT w="9525" cap="flat" cmpd="sng" algn="ctr">
                      <a:solidFill>
                        <a:srgbClr val="48E1A9"/>
                      </a:solidFill>
                      <a:prstDash val="solid"/>
                      <a:round/>
                      <a:headEnd type="none" w="med" len="med"/>
                      <a:tailEnd type="none" w="med" len="med"/>
                    </a:lnT>
                    <a:lnB w="9525" cap="flat" cmpd="sng" algn="ctr">
                      <a:solidFill>
                        <a:srgbClr val="40C718"/>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521926">
                <a:tc>
                  <a:txBody>
                    <a:bodyPr/>
                    <a:lstStyle/>
                    <a:p>
                      <a:r>
                        <a:rPr lang="en-US" sz="1600" dirty="0">
                          <a:solidFill>
                            <a:srgbClr val="002060"/>
                          </a:solidFill>
                          <a:effectLst/>
                          <a:latin typeface="Work Sans" pitchFamily="2" charset="0"/>
                        </a:rPr>
                        <a:t>Abstract class is a class which contain one or more abstract methods, which has to be implemented by its sub classes.</a:t>
                      </a:r>
                    </a:p>
                  </a:txBody>
                  <a:tcPr marL="73922" marR="73922" marT="36961" marB="36961">
                    <a:lnL w="9525" cap="flat" cmpd="sng" algn="ctr">
                      <a:solidFill>
                        <a:srgbClr val="10C718"/>
                      </a:solidFill>
                      <a:prstDash val="solid"/>
                      <a:round/>
                      <a:headEnd type="none" w="med" len="med"/>
                      <a:tailEnd type="none" w="med" len="med"/>
                    </a:lnL>
                    <a:lnR w="9525" cap="flat" cmpd="sng" algn="ctr">
                      <a:solidFill>
                        <a:srgbClr val="40C718"/>
                      </a:solidFill>
                      <a:prstDash val="solid"/>
                      <a:round/>
                      <a:headEnd type="none" w="med" len="med"/>
                      <a:tailEnd type="none" w="med" len="med"/>
                    </a:lnR>
                    <a:lnT w="9525" cap="flat" cmpd="sng" algn="ctr">
                      <a:solidFill>
                        <a:srgbClr val="10C718"/>
                      </a:solidFill>
                      <a:prstDash val="solid"/>
                      <a:round/>
                      <a:headEnd type="none" w="med" len="med"/>
                      <a:tailEnd type="none" w="med" len="med"/>
                    </a:lnT>
                    <a:lnB w="9525" cap="flat" cmpd="sng" algn="ctr">
                      <a:solidFill>
                        <a:srgbClr val="E0C518"/>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Interface is a Java Object containing method declaration but no implementation. The classes which implement the Interfaces must provide the method definition for all the methods.</a:t>
                      </a:r>
                    </a:p>
                  </a:txBody>
                  <a:tcPr marL="73922" marR="73922" marT="36961" marB="36961">
                    <a:lnL w="9525" cap="flat" cmpd="sng" algn="ctr">
                      <a:solidFill>
                        <a:srgbClr val="40C718"/>
                      </a:solidFill>
                      <a:prstDash val="solid"/>
                      <a:round/>
                      <a:headEnd type="none" w="med" len="med"/>
                      <a:tailEnd type="none" w="med" len="med"/>
                    </a:lnL>
                    <a:lnR w="9525" cap="flat" cmpd="sng" algn="ctr">
                      <a:solidFill>
                        <a:srgbClr val="40C718"/>
                      </a:solidFill>
                      <a:prstDash val="solid"/>
                      <a:round/>
                      <a:headEnd type="none" w="med" len="med"/>
                      <a:tailEnd type="none" w="med" len="med"/>
                    </a:lnR>
                    <a:lnT w="9525" cap="flat" cmpd="sng" algn="ctr">
                      <a:solidFill>
                        <a:srgbClr val="40C718"/>
                      </a:solidFill>
                      <a:prstDash val="solid"/>
                      <a:round/>
                      <a:headEnd type="none" w="med" len="med"/>
                      <a:tailEnd type="none" w="med" len="med"/>
                    </a:lnT>
                    <a:lnB w="9525" cap="flat" cmpd="sng" algn="ctr">
                      <a:solidFill>
                        <a:srgbClr val="70C71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97563">
                <a:tc>
                  <a:txBody>
                    <a:bodyPr/>
                    <a:lstStyle/>
                    <a:p>
                      <a:r>
                        <a:rPr lang="en-US" sz="1600">
                          <a:solidFill>
                            <a:srgbClr val="002060"/>
                          </a:solidFill>
                          <a:effectLst/>
                          <a:latin typeface="Work Sans" pitchFamily="2" charset="0"/>
                        </a:rPr>
                        <a:t>Abstract class is a Class prefix with an abstract keyword followed by Class definition.</a:t>
                      </a:r>
                    </a:p>
                  </a:txBody>
                  <a:tcPr marL="73922" marR="73922" marT="36961" marB="36961">
                    <a:lnL w="9525" cap="flat" cmpd="sng" algn="ctr">
                      <a:solidFill>
                        <a:srgbClr val="E0C518"/>
                      </a:solidFill>
                      <a:prstDash val="solid"/>
                      <a:round/>
                      <a:headEnd type="none" w="med" len="med"/>
                      <a:tailEnd type="none" w="med" len="med"/>
                    </a:lnL>
                    <a:lnR w="9525" cap="flat" cmpd="sng" algn="ctr">
                      <a:solidFill>
                        <a:srgbClr val="70C718"/>
                      </a:solidFill>
                      <a:prstDash val="solid"/>
                      <a:round/>
                      <a:headEnd type="none" w="med" len="med"/>
                      <a:tailEnd type="none" w="med" len="med"/>
                    </a:lnR>
                    <a:lnT w="9525" cap="flat" cmpd="sng" algn="ctr">
                      <a:solidFill>
                        <a:srgbClr val="E0C518"/>
                      </a:solidFill>
                      <a:prstDash val="solid"/>
                      <a:round/>
                      <a:headEnd type="none" w="med" len="med"/>
                      <a:tailEnd type="none" w="med" len="med"/>
                    </a:lnT>
                    <a:lnB w="9525" cap="flat" cmpd="sng" algn="ctr">
                      <a:solidFill>
                        <a:srgbClr val="60C718"/>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Interface is a pure abstract class which starts with interface keyword.</a:t>
                      </a:r>
                    </a:p>
                  </a:txBody>
                  <a:tcPr marL="73922" marR="73922" marT="36961" marB="36961">
                    <a:lnL w="9525" cap="flat" cmpd="sng" algn="ctr">
                      <a:solidFill>
                        <a:srgbClr val="70C718"/>
                      </a:solidFill>
                      <a:prstDash val="solid"/>
                      <a:round/>
                      <a:headEnd type="none" w="med" len="med"/>
                      <a:tailEnd type="none" w="med" len="med"/>
                    </a:lnL>
                    <a:lnR w="9525" cap="flat" cmpd="sng" algn="ctr">
                      <a:solidFill>
                        <a:srgbClr val="70C718"/>
                      </a:solidFill>
                      <a:prstDash val="solid"/>
                      <a:round/>
                      <a:headEnd type="none" w="med" len="med"/>
                      <a:tailEnd type="none" w="med" len="med"/>
                    </a:lnR>
                    <a:lnT w="9525" cap="flat" cmpd="sng" algn="ctr">
                      <a:solidFill>
                        <a:srgbClr val="70C718"/>
                      </a:solidFill>
                      <a:prstDash val="solid"/>
                      <a:round/>
                      <a:headEnd type="none" w="med" len="med"/>
                      <a:tailEnd type="none" w="med" len="med"/>
                    </a:lnT>
                    <a:lnB w="9525" cap="flat" cmpd="sng" algn="ctr">
                      <a:solidFill>
                        <a:srgbClr val="50C718"/>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97563">
                <a:tc>
                  <a:txBody>
                    <a:bodyPr/>
                    <a:lstStyle/>
                    <a:p>
                      <a:r>
                        <a:rPr lang="en-US" sz="1600">
                          <a:solidFill>
                            <a:srgbClr val="002060"/>
                          </a:solidFill>
                          <a:effectLst/>
                          <a:latin typeface="Work Sans" pitchFamily="2" charset="0"/>
                        </a:rPr>
                        <a:t>Abstract class can also contain concrete methods.</a:t>
                      </a:r>
                    </a:p>
                  </a:txBody>
                  <a:tcPr marL="73922" marR="73922" marT="36961" marB="36961">
                    <a:lnL w="9525" cap="flat" cmpd="sng" algn="ctr">
                      <a:solidFill>
                        <a:srgbClr val="60C718"/>
                      </a:solidFill>
                      <a:prstDash val="solid"/>
                      <a:round/>
                      <a:headEnd type="none" w="med" len="med"/>
                      <a:tailEnd type="none" w="med" len="med"/>
                    </a:lnL>
                    <a:lnR w="9525" cap="flat" cmpd="sng" algn="ctr">
                      <a:solidFill>
                        <a:srgbClr val="50C718"/>
                      </a:solidFill>
                      <a:prstDash val="solid"/>
                      <a:round/>
                      <a:headEnd type="none" w="med" len="med"/>
                      <a:tailEnd type="none" w="med" len="med"/>
                    </a:lnR>
                    <a:lnT w="9525" cap="flat" cmpd="sng" algn="ctr">
                      <a:solidFill>
                        <a:srgbClr val="60C718"/>
                      </a:solidFill>
                      <a:prstDash val="solid"/>
                      <a:round/>
                      <a:headEnd type="none" w="med" len="med"/>
                      <a:tailEnd type="none" w="med" len="med"/>
                    </a:lnT>
                    <a:lnB w="9525" cap="flat" cmpd="sng" algn="ctr">
                      <a:solidFill>
                        <a:srgbClr val="00C618"/>
                      </a:solidFill>
                      <a:prstDash val="solid"/>
                      <a:round/>
                      <a:headEnd type="none" w="med" len="med"/>
                      <a:tailEnd type="none" w="med" len="med"/>
                    </a:lnB>
                    <a:solidFill>
                      <a:srgbClr val="FFFFFF"/>
                    </a:solidFill>
                  </a:tcPr>
                </a:tc>
                <a:tc>
                  <a:txBody>
                    <a:bodyPr/>
                    <a:lstStyle/>
                    <a:p>
                      <a:r>
                        <a:rPr lang="en-US" sz="1600">
                          <a:solidFill>
                            <a:srgbClr val="002060"/>
                          </a:solidFill>
                          <a:effectLst/>
                          <a:latin typeface="Work Sans" pitchFamily="2" charset="0"/>
                        </a:rPr>
                        <a:t>Whereas, Interface contains all abstract methods and final variable declarations.</a:t>
                      </a:r>
                    </a:p>
                  </a:txBody>
                  <a:tcPr marL="73922" marR="73922" marT="36961" marB="36961">
                    <a:lnL w="9525" cap="flat" cmpd="sng" algn="ctr">
                      <a:solidFill>
                        <a:srgbClr val="50C718"/>
                      </a:solidFill>
                      <a:prstDash val="solid"/>
                      <a:round/>
                      <a:headEnd type="none" w="med" len="med"/>
                      <a:tailEnd type="none" w="med" len="med"/>
                    </a:lnL>
                    <a:lnR w="9525" cap="flat" cmpd="sng" algn="ctr">
                      <a:solidFill>
                        <a:srgbClr val="50C718"/>
                      </a:solidFill>
                      <a:prstDash val="solid"/>
                      <a:round/>
                      <a:headEnd type="none" w="med" len="med"/>
                      <a:tailEnd type="none" w="med" len="med"/>
                    </a:lnR>
                    <a:lnT w="9525" cap="flat" cmpd="sng" algn="ctr">
                      <a:solidFill>
                        <a:srgbClr val="50C718"/>
                      </a:solidFill>
                      <a:prstDash val="solid"/>
                      <a:round/>
                      <a:headEnd type="none" w="med" len="med"/>
                      <a:tailEnd type="none" w="med" len="med"/>
                    </a:lnT>
                    <a:lnB w="9525" cap="flat" cmpd="sng" algn="ctr">
                      <a:solidFill>
                        <a:srgbClr val="B0C618"/>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80472">
                <a:tc>
                  <a:txBody>
                    <a:bodyPr/>
                    <a:lstStyle/>
                    <a:p>
                      <a:r>
                        <a:rPr lang="en-US" sz="1600">
                          <a:solidFill>
                            <a:srgbClr val="002060"/>
                          </a:solidFill>
                          <a:effectLst/>
                          <a:latin typeface="Work Sans" pitchFamily="2" charset="0"/>
                        </a:rPr>
                        <a:t>Abstract classes are useful in a situation that Some general methods should be implemented and specialization behavior should be implemented by child classes.</a:t>
                      </a:r>
                    </a:p>
                  </a:txBody>
                  <a:tcPr marL="73922" marR="73922" marT="36961" marB="36961">
                    <a:lnL w="9525" cap="flat" cmpd="sng" algn="ctr">
                      <a:solidFill>
                        <a:srgbClr val="00C618"/>
                      </a:solidFill>
                      <a:prstDash val="solid"/>
                      <a:round/>
                      <a:headEnd type="none" w="med" len="med"/>
                      <a:tailEnd type="none" w="med" len="med"/>
                    </a:lnL>
                    <a:lnR w="9525" cap="flat" cmpd="sng" algn="ctr">
                      <a:solidFill>
                        <a:srgbClr val="B0C618"/>
                      </a:solidFill>
                      <a:prstDash val="solid"/>
                      <a:round/>
                      <a:headEnd type="none" w="med" len="med"/>
                      <a:tailEnd type="none" w="med" len="med"/>
                    </a:lnR>
                    <a:lnT w="9525" cap="flat" cmpd="sng" algn="ctr">
                      <a:solidFill>
                        <a:srgbClr val="00C618"/>
                      </a:solidFill>
                      <a:prstDash val="solid"/>
                      <a:round/>
                      <a:headEnd type="none" w="med" len="med"/>
                      <a:tailEnd type="none" w="med" len="med"/>
                    </a:lnT>
                    <a:lnB w="9525" cap="flat" cmpd="sng" algn="ctr">
                      <a:solidFill>
                        <a:srgbClr val="00C618"/>
                      </a:solidFill>
                      <a:prstDash val="solid"/>
                      <a:round/>
                      <a:headEnd type="none" w="med" len="med"/>
                      <a:tailEnd type="none" w="med" len="med"/>
                    </a:lnB>
                    <a:solidFill>
                      <a:srgbClr val="FFFFFF"/>
                    </a:solidFill>
                  </a:tcPr>
                </a:tc>
                <a:tc>
                  <a:txBody>
                    <a:bodyPr/>
                    <a:lstStyle/>
                    <a:p>
                      <a:r>
                        <a:rPr lang="en-US" sz="1600" dirty="0">
                          <a:solidFill>
                            <a:srgbClr val="002060"/>
                          </a:solidFill>
                          <a:effectLst/>
                          <a:latin typeface="Work Sans" pitchFamily="2" charset="0"/>
                        </a:rPr>
                        <a:t>Interfaces are useful in a situation that all properties should be implemented.</a:t>
                      </a:r>
                    </a:p>
                  </a:txBody>
                  <a:tcPr marL="73922" marR="73922" marT="36961" marB="36961">
                    <a:lnL w="9525" cap="flat" cmpd="sng" algn="ctr">
                      <a:solidFill>
                        <a:srgbClr val="B0C618"/>
                      </a:solidFill>
                      <a:prstDash val="solid"/>
                      <a:round/>
                      <a:headEnd type="none" w="med" len="med"/>
                      <a:tailEnd type="none" w="med" len="med"/>
                    </a:lnL>
                    <a:lnR w="9525" cap="flat" cmpd="sng" algn="ctr">
                      <a:solidFill>
                        <a:srgbClr val="B0C618"/>
                      </a:solidFill>
                      <a:prstDash val="solid"/>
                      <a:round/>
                      <a:headEnd type="none" w="med" len="med"/>
                      <a:tailEnd type="none" w="med" len="med"/>
                    </a:lnR>
                    <a:lnT w="9525" cap="flat" cmpd="sng" algn="ctr">
                      <a:solidFill>
                        <a:srgbClr val="B0C618"/>
                      </a:solidFill>
                      <a:prstDash val="solid"/>
                      <a:round/>
                      <a:headEnd type="none" w="med" len="med"/>
                      <a:tailEnd type="none" w="med" len="med"/>
                    </a:lnT>
                    <a:lnB w="9525" cap="flat" cmpd="sng" algn="ctr">
                      <a:solidFill>
                        <a:srgbClr val="B0C618"/>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1781508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err="1">
                <a:solidFill>
                  <a:schemeClr val="bg1">
                    <a:lumMod val="95000"/>
                    <a:lumOff val="5000"/>
                  </a:schemeClr>
                </a:solidFill>
                <a:latin typeface="Work Sans" pitchFamily="2" charset="0"/>
              </a:rPr>
              <a:t>Nested</a:t>
            </a:r>
            <a:r>
              <a:rPr lang="fr-FR" b="1" spc="-100" dirty="0">
                <a:solidFill>
                  <a:schemeClr val="bg1">
                    <a:lumMod val="95000"/>
                    <a:lumOff val="5000"/>
                  </a:schemeClr>
                </a:solidFill>
                <a:latin typeface="Work Sans" pitchFamily="2" charset="0"/>
              </a:rPr>
              <a:t> classes</a:t>
            </a:r>
          </a:p>
        </p:txBody>
      </p:sp>
      <p:sp>
        <p:nvSpPr>
          <p:cNvPr id="2" name="Rectangle 1">
            <a:extLst>
              <a:ext uri="{FF2B5EF4-FFF2-40B4-BE49-F238E27FC236}">
                <a16:creationId xmlns:a16="http://schemas.microsoft.com/office/drawing/2014/main" id="{C100D1A7-45FC-C2D0-C3FE-466BEFD5BDFA}"/>
              </a:ext>
            </a:extLst>
          </p:cNvPr>
          <p:cNvSpPr/>
          <p:nvPr/>
        </p:nvSpPr>
        <p:spPr>
          <a:xfrm>
            <a:off x="766438" y="1460276"/>
            <a:ext cx="10479048" cy="4893647"/>
          </a:xfrm>
          <a:prstGeom prst="rect">
            <a:avLst/>
          </a:prstGeom>
        </p:spPr>
        <p:txBody>
          <a:bodyPr wrap="square">
            <a:spAutoFit/>
          </a:bodyPr>
          <a:lstStyle/>
          <a:p>
            <a:pPr marL="342900" indent="-342900">
              <a:buFont typeface="Arial" panose="020B0604020202020204" pitchFamily="34" charset="0"/>
              <a:buChar char="•"/>
            </a:pPr>
            <a:r>
              <a:rPr lang="en-US" sz="2400" b="1" dirty="0">
                <a:solidFill>
                  <a:srgbClr val="002060"/>
                </a:solidFill>
                <a:latin typeface="Work Sans" pitchFamily="2" charset="0"/>
              </a:rPr>
              <a:t>Java inner class</a:t>
            </a:r>
            <a:r>
              <a:rPr lang="en-US" sz="2400" dirty="0">
                <a:solidFill>
                  <a:srgbClr val="002060"/>
                </a:solidFill>
                <a:latin typeface="Work Sans" pitchFamily="2" charset="0"/>
              </a:rPr>
              <a:t> or nested class is a class that is declared inside the class or interface.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We use inner classes to </a:t>
            </a:r>
            <a:r>
              <a:rPr lang="en-US" sz="2400" b="1" dirty="0">
                <a:solidFill>
                  <a:srgbClr val="002060"/>
                </a:solidFill>
                <a:latin typeface="Work Sans" pitchFamily="2" charset="0"/>
              </a:rPr>
              <a:t>logically group classes and interfaces </a:t>
            </a:r>
            <a:r>
              <a:rPr lang="en-US" sz="2400" dirty="0">
                <a:solidFill>
                  <a:srgbClr val="002060"/>
                </a:solidFill>
                <a:latin typeface="Work Sans" pitchFamily="2" charset="0"/>
              </a:rPr>
              <a:t>in one place to be more readable and maintainable.</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Additionally, it can access all the members of the outer class, including private data members and methods.</a:t>
            </a:r>
          </a:p>
          <a:p>
            <a:pPr marL="342900" indent="-342900">
              <a:buFont typeface="Arial" panose="020B0604020202020204" pitchFamily="34" charset="0"/>
              <a:buChar char="•"/>
            </a:pPr>
            <a:endParaRPr lang="en-US" sz="2400" dirty="0">
              <a:solidFill>
                <a:srgbClr val="002060"/>
              </a:solidFill>
              <a:latin typeface="Work Sans" pitchFamily="2" charset="0"/>
            </a:endParaRPr>
          </a:p>
          <a:p>
            <a:r>
              <a:rPr lang="en-US" sz="2400" dirty="0">
                <a:solidFill>
                  <a:srgbClr val="002060"/>
                </a:solidFill>
                <a:latin typeface="Work Sans" pitchFamily="2" charset="0"/>
              </a:rPr>
              <a:t>There are two types of nested classes you can create in Java.</a:t>
            </a:r>
          </a:p>
          <a:p>
            <a:endParaRPr lang="en-US" sz="2400" dirty="0">
              <a:solidFill>
                <a:srgbClr val="002060"/>
              </a:solidFill>
              <a:latin typeface="Work Sans" pitchFamily="2" charset="0"/>
            </a:endParaRPr>
          </a:p>
          <a:p>
            <a:r>
              <a:rPr lang="en-US" sz="2400" dirty="0">
                <a:solidFill>
                  <a:srgbClr val="002060"/>
                </a:solidFill>
                <a:latin typeface="Work Sans" pitchFamily="2" charset="0"/>
              </a:rPr>
              <a:t>	</a:t>
            </a:r>
            <a:r>
              <a:rPr lang="en-US" sz="2400" dirty="0">
                <a:solidFill>
                  <a:srgbClr val="FF0000"/>
                </a:solidFill>
                <a:latin typeface="Work Sans" pitchFamily="2" charset="0"/>
              </a:rPr>
              <a:t>Non-static nested class (inner class)</a:t>
            </a:r>
          </a:p>
          <a:p>
            <a:r>
              <a:rPr lang="en-US" sz="2400" dirty="0">
                <a:solidFill>
                  <a:srgbClr val="FF0000"/>
                </a:solidFill>
                <a:latin typeface="Work Sans" pitchFamily="2" charset="0"/>
              </a:rPr>
              <a:t>	Static nested class</a:t>
            </a:r>
          </a:p>
        </p:txBody>
      </p:sp>
    </p:spTree>
    <p:extLst>
      <p:ext uri="{BB962C8B-B14F-4D97-AF65-F5344CB8AC3E}">
        <p14:creationId xmlns:p14="http://schemas.microsoft.com/office/powerpoint/2010/main" val="386971597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err="1">
                <a:solidFill>
                  <a:schemeClr val="bg1">
                    <a:lumMod val="95000"/>
                    <a:lumOff val="5000"/>
                  </a:schemeClr>
                </a:solidFill>
                <a:latin typeface="Work Sans" pitchFamily="2" charset="0"/>
              </a:rPr>
              <a:t>Nested</a:t>
            </a:r>
            <a:r>
              <a:rPr lang="fr-FR" b="1" spc="-100" dirty="0">
                <a:solidFill>
                  <a:schemeClr val="bg1">
                    <a:lumMod val="95000"/>
                    <a:lumOff val="5000"/>
                  </a:schemeClr>
                </a:solidFill>
                <a:latin typeface="Work Sans" pitchFamily="2" charset="0"/>
              </a:rPr>
              <a:t> classes</a:t>
            </a:r>
          </a:p>
        </p:txBody>
      </p:sp>
      <p:graphicFrame>
        <p:nvGraphicFramePr>
          <p:cNvPr id="3" name="Table 2">
            <a:extLst>
              <a:ext uri="{FF2B5EF4-FFF2-40B4-BE49-F238E27FC236}">
                <a16:creationId xmlns:a16="http://schemas.microsoft.com/office/drawing/2014/main" id="{12975835-AE81-C0B1-81CD-F4A5CEFA1E7F}"/>
              </a:ext>
            </a:extLst>
          </p:cNvPr>
          <p:cNvGraphicFramePr>
            <a:graphicFrameLocks noGrp="1"/>
          </p:cNvGraphicFramePr>
          <p:nvPr>
            <p:extLst>
              <p:ext uri="{D42A27DB-BD31-4B8C-83A1-F6EECF244321}">
                <p14:modId xmlns:p14="http://schemas.microsoft.com/office/powerpoint/2010/main" val="1502130886"/>
              </p:ext>
            </p:extLst>
          </p:nvPr>
        </p:nvGraphicFramePr>
        <p:xfrm>
          <a:off x="1253483" y="1589372"/>
          <a:ext cx="10251162" cy="4444158"/>
        </p:xfrm>
        <a:graphic>
          <a:graphicData uri="http://schemas.openxmlformats.org/drawingml/2006/table">
            <a:tbl>
              <a:tblPr/>
              <a:tblGrid>
                <a:gridCol w="3473593">
                  <a:extLst>
                    <a:ext uri="{9D8B030D-6E8A-4147-A177-3AD203B41FA5}">
                      <a16:colId xmlns:a16="http://schemas.microsoft.com/office/drawing/2014/main" val="1669667077"/>
                    </a:ext>
                  </a:extLst>
                </a:gridCol>
                <a:gridCol w="6777569">
                  <a:extLst>
                    <a:ext uri="{9D8B030D-6E8A-4147-A177-3AD203B41FA5}">
                      <a16:colId xmlns:a16="http://schemas.microsoft.com/office/drawing/2014/main" val="1741482840"/>
                    </a:ext>
                  </a:extLst>
                </a:gridCol>
              </a:tblGrid>
              <a:tr h="456434">
                <a:tc>
                  <a:txBody>
                    <a:bodyPr/>
                    <a:lstStyle/>
                    <a:p>
                      <a:pPr algn="l" fontAlgn="t"/>
                      <a:r>
                        <a:rPr lang="en-IN" sz="2000">
                          <a:solidFill>
                            <a:srgbClr val="000000"/>
                          </a:solidFill>
                          <a:effectLst/>
                          <a:latin typeface="times new roman" panose="02020603050405020304" pitchFamily="18" charset="0"/>
                        </a:rPr>
                        <a:t>Type</a:t>
                      </a:r>
                    </a:p>
                  </a:txBody>
                  <a:tcPr marL="91287" marR="91287" marT="91287" marB="91287">
                    <a:lnL w="7620" cap="flat" cmpd="sng" algn="ctr">
                      <a:solidFill>
                        <a:srgbClr val="A0EEC0"/>
                      </a:solidFill>
                      <a:prstDash val="solid"/>
                      <a:round/>
                      <a:headEnd type="none" w="med" len="med"/>
                      <a:tailEnd type="none" w="med" len="med"/>
                    </a:lnL>
                    <a:lnR w="7620" cap="flat" cmpd="sng" algn="ctr">
                      <a:solidFill>
                        <a:srgbClr val="A0EEC0"/>
                      </a:solidFill>
                      <a:prstDash val="solid"/>
                      <a:round/>
                      <a:headEnd type="none" w="med" len="med"/>
                      <a:tailEnd type="none" w="med" len="med"/>
                    </a:lnR>
                    <a:lnT w="7620" cap="flat" cmpd="sng" algn="ctr">
                      <a:solidFill>
                        <a:srgbClr val="A0EEC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a:solidFill>
                            <a:srgbClr val="000000"/>
                          </a:solidFill>
                          <a:effectLst/>
                          <a:latin typeface="times new roman" panose="02020603050405020304" pitchFamily="18" charset="0"/>
                        </a:rPr>
                        <a:t>Description</a:t>
                      </a:r>
                    </a:p>
                  </a:txBody>
                  <a:tcPr marL="91287" marR="91287" marT="91287" marB="91287">
                    <a:lnL w="7620" cap="flat" cmpd="sng" algn="ctr">
                      <a:solidFill>
                        <a:srgbClr val="A0EEC0"/>
                      </a:solidFill>
                      <a:prstDash val="solid"/>
                      <a:round/>
                      <a:headEnd type="none" w="med" len="med"/>
                      <a:tailEnd type="none" w="med" len="med"/>
                    </a:lnL>
                    <a:lnR w="7620" cap="flat" cmpd="sng" algn="ctr">
                      <a:solidFill>
                        <a:srgbClr val="A0EEC0"/>
                      </a:solidFill>
                      <a:prstDash val="solid"/>
                      <a:round/>
                      <a:headEnd type="none" w="med" len="med"/>
                      <a:tailEnd type="none" w="med" len="med"/>
                    </a:lnR>
                    <a:lnT w="7620" cap="flat" cmpd="sng" algn="ctr">
                      <a:solidFill>
                        <a:srgbClr val="A0EEC0"/>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731905660"/>
                  </a:ext>
                </a:extLst>
              </a:tr>
              <a:tr h="669437">
                <a:tc>
                  <a:txBody>
                    <a:bodyPr/>
                    <a:lstStyle/>
                    <a:p>
                      <a:pPr algn="just" fontAlgn="t"/>
                      <a:r>
                        <a:rPr lang="en-IN" sz="2000" u="none" strike="noStrike">
                          <a:solidFill>
                            <a:srgbClr val="008000"/>
                          </a:solidFill>
                          <a:effectLst/>
                          <a:latin typeface="inter-regular"/>
                          <a:hlinkClick r:id="rId3"/>
                        </a:rPr>
                        <a:t>Member Inner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A class created within class and outside method.</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00835633"/>
                  </a:ext>
                </a:extLst>
              </a:tr>
              <a:tr h="1217157">
                <a:tc>
                  <a:txBody>
                    <a:bodyPr/>
                    <a:lstStyle/>
                    <a:p>
                      <a:pPr algn="just" fontAlgn="t"/>
                      <a:r>
                        <a:rPr lang="en-IN" sz="2000" u="none" strike="noStrike">
                          <a:solidFill>
                            <a:srgbClr val="008000"/>
                          </a:solidFill>
                          <a:effectLst/>
                          <a:latin typeface="inter-regular"/>
                          <a:hlinkClick r:id="rId4"/>
                        </a:rPr>
                        <a:t>Anonymous Inner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A class created for implementing an interface or extending class. The java compiler decides its name.</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586691304"/>
                  </a:ext>
                </a:extLst>
              </a:tr>
              <a:tr h="669437">
                <a:tc>
                  <a:txBody>
                    <a:bodyPr/>
                    <a:lstStyle/>
                    <a:p>
                      <a:pPr algn="just" fontAlgn="t"/>
                      <a:r>
                        <a:rPr lang="en-IN" sz="2000" u="none" strike="noStrike">
                          <a:solidFill>
                            <a:srgbClr val="008000"/>
                          </a:solidFill>
                          <a:effectLst/>
                          <a:latin typeface="inter-regular"/>
                          <a:hlinkClick r:id="rId5"/>
                        </a:rPr>
                        <a:t>Local Inner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A class was created within the method.</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351835663"/>
                  </a:ext>
                </a:extLst>
              </a:tr>
              <a:tr h="669437">
                <a:tc>
                  <a:txBody>
                    <a:bodyPr/>
                    <a:lstStyle/>
                    <a:p>
                      <a:pPr algn="just" fontAlgn="t"/>
                      <a:r>
                        <a:rPr lang="en-IN" sz="2000" u="none" strike="noStrike">
                          <a:solidFill>
                            <a:srgbClr val="008000"/>
                          </a:solidFill>
                          <a:effectLst/>
                          <a:latin typeface="inter-regular"/>
                          <a:hlinkClick r:id="rId6"/>
                        </a:rPr>
                        <a:t>Static Nested Class</a:t>
                      </a:r>
                      <a:endParaRPr lang="en-IN" sz="200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A static class was created within the class.</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75722447"/>
                  </a:ext>
                </a:extLst>
              </a:tr>
              <a:tr h="669437">
                <a:tc>
                  <a:txBody>
                    <a:bodyPr/>
                    <a:lstStyle/>
                    <a:p>
                      <a:pPr algn="just" fontAlgn="t"/>
                      <a:r>
                        <a:rPr lang="en-IN" sz="2000" u="none" strike="noStrike" dirty="0">
                          <a:solidFill>
                            <a:srgbClr val="008000"/>
                          </a:solidFill>
                          <a:effectLst/>
                          <a:latin typeface="inter-regular"/>
                          <a:hlinkClick r:id="rId7"/>
                        </a:rPr>
                        <a:t>Nested Interface</a:t>
                      </a:r>
                      <a:endParaRPr lang="en-IN" sz="2000" u="none" strike="noStrike" dirty="0">
                        <a:solidFill>
                          <a:srgbClr val="008000"/>
                        </a:solidFill>
                        <a:effectLst/>
                        <a:latin typeface="inter-regular"/>
                      </a:endParaRPr>
                    </a:p>
                    <a:p>
                      <a:pPr algn="just" fontAlgn="t"/>
                      <a:endParaRPr lang="en-IN" sz="2000" dirty="0">
                        <a:solidFill>
                          <a:srgbClr val="333333"/>
                        </a:solidFill>
                        <a:effectLst/>
                        <a:latin typeface="inter-regular"/>
                      </a:endParaRP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rgbClr val="333333"/>
                          </a:solidFill>
                          <a:effectLst/>
                          <a:latin typeface="inter-regular"/>
                        </a:rPr>
                        <a:t>An interface created within class or interface.</a:t>
                      </a:r>
                    </a:p>
                  </a:txBody>
                  <a:tcPr marL="60858" marR="60858" marT="60858" marB="60858">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135625721"/>
                  </a:ext>
                </a:extLst>
              </a:tr>
            </a:tbl>
          </a:graphicData>
        </a:graphic>
      </p:graphicFrame>
    </p:spTree>
    <p:extLst>
      <p:ext uri="{BB962C8B-B14F-4D97-AF65-F5344CB8AC3E}">
        <p14:creationId xmlns:p14="http://schemas.microsoft.com/office/powerpoint/2010/main" val="362012499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Java Strings</a:t>
            </a:r>
          </a:p>
        </p:txBody>
      </p:sp>
      <p:sp>
        <p:nvSpPr>
          <p:cNvPr id="3" name="TextBox 2">
            <a:extLst>
              <a:ext uri="{FF2B5EF4-FFF2-40B4-BE49-F238E27FC236}">
                <a16:creationId xmlns:a16="http://schemas.microsoft.com/office/drawing/2014/main" id="{01CC54AB-6509-6339-C6FA-16EC0FA81CF7}"/>
              </a:ext>
            </a:extLst>
          </p:cNvPr>
          <p:cNvSpPr txBox="1"/>
          <p:nvPr/>
        </p:nvSpPr>
        <p:spPr>
          <a:xfrm>
            <a:off x="1768151" y="1408802"/>
            <a:ext cx="8077200" cy="400110"/>
          </a:xfrm>
          <a:prstGeom prst="rect">
            <a:avLst/>
          </a:prstGeom>
          <a:noFill/>
        </p:spPr>
        <p:txBody>
          <a:bodyPr wrap="square">
            <a:spAutoFit/>
          </a:bodyPr>
          <a:lstStyle/>
          <a:p>
            <a:r>
              <a:rPr lang="en-US" sz="2000" dirty="0">
                <a:solidFill>
                  <a:srgbClr val="002060"/>
                </a:solidFill>
                <a:latin typeface="Work Sans" pitchFamily="2" charset="0"/>
              </a:rPr>
              <a:t>String is Sequence of Characters represented as an Object</a:t>
            </a:r>
            <a:endParaRPr lang="en-IN" sz="2000" dirty="0">
              <a:solidFill>
                <a:srgbClr val="002060"/>
              </a:solidFill>
              <a:latin typeface="Work Sans" pitchFamily="2" charset="0"/>
            </a:endParaRPr>
          </a:p>
        </p:txBody>
      </p:sp>
      <p:pic>
        <p:nvPicPr>
          <p:cNvPr id="4" name="Picture 3">
            <a:extLst>
              <a:ext uri="{FF2B5EF4-FFF2-40B4-BE49-F238E27FC236}">
                <a16:creationId xmlns:a16="http://schemas.microsoft.com/office/drawing/2014/main" id="{CC516BFA-F351-4362-71FC-55973DC4AD6C}"/>
              </a:ext>
            </a:extLst>
          </p:cNvPr>
          <p:cNvPicPr>
            <a:picLocks noChangeAspect="1"/>
          </p:cNvPicPr>
          <p:nvPr/>
        </p:nvPicPr>
        <p:blipFill>
          <a:blip r:embed="rId3"/>
          <a:stretch>
            <a:fillRect/>
          </a:stretch>
        </p:blipFill>
        <p:spPr>
          <a:xfrm>
            <a:off x="1873992" y="2466392"/>
            <a:ext cx="3686175" cy="2257425"/>
          </a:xfrm>
          <a:prstGeom prst="rect">
            <a:avLst/>
          </a:prstGeom>
        </p:spPr>
      </p:pic>
      <p:pic>
        <p:nvPicPr>
          <p:cNvPr id="5" name="Picture 4">
            <a:extLst>
              <a:ext uri="{FF2B5EF4-FFF2-40B4-BE49-F238E27FC236}">
                <a16:creationId xmlns:a16="http://schemas.microsoft.com/office/drawing/2014/main" id="{BAFD58D2-3FD6-20C5-41FE-755388AC1CB3}"/>
              </a:ext>
            </a:extLst>
          </p:cNvPr>
          <p:cNvPicPr>
            <a:picLocks noChangeAspect="1"/>
          </p:cNvPicPr>
          <p:nvPr/>
        </p:nvPicPr>
        <p:blipFill>
          <a:blip r:embed="rId4"/>
          <a:stretch>
            <a:fillRect/>
          </a:stretch>
        </p:blipFill>
        <p:spPr>
          <a:xfrm>
            <a:off x="5979267" y="2466392"/>
            <a:ext cx="3590925" cy="2266950"/>
          </a:xfrm>
          <a:prstGeom prst="rect">
            <a:avLst/>
          </a:prstGeom>
        </p:spPr>
      </p:pic>
      <p:sp>
        <p:nvSpPr>
          <p:cNvPr id="6" name="TextBox 5">
            <a:extLst>
              <a:ext uri="{FF2B5EF4-FFF2-40B4-BE49-F238E27FC236}">
                <a16:creationId xmlns:a16="http://schemas.microsoft.com/office/drawing/2014/main" id="{F0005ECF-0D68-E9F8-6C54-1F5248775417}"/>
              </a:ext>
            </a:extLst>
          </p:cNvPr>
          <p:cNvSpPr txBox="1"/>
          <p:nvPr/>
        </p:nvSpPr>
        <p:spPr>
          <a:xfrm>
            <a:off x="1662028" y="5195596"/>
            <a:ext cx="8067368" cy="1477328"/>
          </a:xfrm>
          <a:prstGeom prst="rect">
            <a:avLst/>
          </a:prstGeom>
          <a:noFill/>
        </p:spPr>
        <p:txBody>
          <a:bodyPr wrap="square">
            <a:spAutoFit/>
          </a:bodyPr>
          <a:lstStyle/>
          <a:p>
            <a:r>
              <a:rPr lang="en-US" dirty="0">
                <a:solidFill>
                  <a:srgbClr val="002060"/>
                </a:solidFill>
                <a:latin typeface="Work Sans" pitchFamily="2" charset="0"/>
              </a:rPr>
              <a:t>The Java </a:t>
            </a:r>
            <a:r>
              <a:rPr lang="en-US" b="1" dirty="0">
                <a:solidFill>
                  <a:srgbClr val="002060"/>
                </a:solidFill>
                <a:latin typeface="Work Sans" pitchFamily="2" charset="0"/>
              </a:rPr>
              <a:t>String is immutable</a:t>
            </a:r>
            <a:r>
              <a:rPr lang="en-US" dirty="0">
                <a:solidFill>
                  <a:srgbClr val="002060"/>
                </a:solidFill>
                <a:latin typeface="Work Sans" pitchFamily="2" charset="0"/>
              </a:rPr>
              <a:t> which means it cannot be changed. Whenever we change any string, a new instance is created. </a:t>
            </a:r>
          </a:p>
          <a:p>
            <a:endParaRPr lang="en-US" dirty="0">
              <a:solidFill>
                <a:srgbClr val="002060"/>
              </a:solidFill>
              <a:latin typeface="Work Sans" pitchFamily="2" charset="0"/>
            </a:endParaRPr>
          </a:p>
          <a:p>
            <a:r>
              <a:rPr lang="en-US" dirty="0">
                <a:solidFill>
                  <a:srgbClr val="002060"/>
                </a:solidFill>
                <a:latin typeface="Work Sans" pitchFamily="2" charset="0"/>
              </a:rPr>
              <a:t>For mutable strings, you can use </a:t>
            </a:r>
            <a:r>
              <a:rPr lang="en-US" b="1" dirty="0" err="1">
                <a:solidFill>
                  <a:srgbClr val="002060"/>
                </a:solidFill>
                <a:latin typeface="Work Sans" pitchFamily="2" charset="0"/>
              </a:rPr>
              <a:t>StringBuffer</a:t>
            </a:r>
            <a:r>
              <a:rPr lang="en-US" b="1" dirty="0">
                <a:solidFill>
                  <a:srgbClr val="002060"/>
                </a:solidFill>
                <a:latin typeface="Work Sans" pitchFamily="2" charset="0"/>
              </a:rPr>
              <a:t> and StringBuilder</a:t>
            </a:r>
            <a:r>
              <a:rPr lang="en-US" dirty="0">
                <a:solidFill>
                  <a:srgbClr val="002060"/>
                </a:solidFill>
                <a:latin typeface="Work Sans" pitchFamily="2" charset="0"/>
              </a:rPr>
              <a:t> classes.</a:t>
            </a:r>
            <a:endParaRPr lang="en-IN" dirty="0">
              <a:solidFill>
                <a:srgbClr val="002060"/>
              </a:solidFill>
              <a:latin typeface="Work Sans" pitchFamily="2" charset="0"/>
            </a:endParaRPr>
          </a:p>
        </p:txBody>
      </p:sp>
    </p:spTree>
    <p:extLst>
      <p:ext uri="{BB962C8B-B14F-4D97-AF65-F5344CB8AC3E}">
        <p14:creationId xmlns:p14="http://schemas.microsoft.com/office/powerpoint/2010/main" val="33957571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40C83A-CE20-232F-1003-979E66ABAC1C}"/>
              </a:ext>
            </a:extLst>
          </p:cNvPr>
          <p:cNvSpPr txBox="1"/>
          <p:nvPr/>
        </p:nvSpPr>
        <p:spPr>
          <a:xfrm>
            <a:off x="348343" y="1720840"/>
            <a:ext cx="6201747" cy="378565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A Process Control Block is a data structure maintained by the Operating System for every process.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The PCB is identified by an integer process ID (PID). </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A PCB keeps all the information needed to keep track of a process as listed below</a:t>
            </a:r>
            <a:endParaRPr lang="en-IN" sz="2400" dirty="0">
              <a:solidFill>
                <a:srgbClr val="002060"/>
              </a:solidFill>
              <a:latin typeface="Work Sans" pitchFamily="2" charset="0"/>
            </a:endParaRPr>
          </a:p>
        </p:txBody>
      </p:sp>
      <p:sp>
        <p:nvSpPr>
          <p:cNvPr id="3" name="Rectangle 2">
            <a:extLst>
              <a:ext uri="{FF2B5EF4-FFF2-40B4-BE49-F238E27FC236}">
                <a16:creationId xmlns:a16="http://schemas.microsoft.com/office/drawing/2014/main" id="{88F0F778-4838-8A3D-7BB3-4F160AD964E1}"/>
              </a:ext>
            </a:extLst>
          </p:cNvPr>
          <p:cNvSpPr/>
          <p:nvPr/>
        </p:nvSpPr>
        <p:spPr>
          <a:xfrm>
            <a:off x="490384" y="602087"/>
            <a:ext cx="5130784"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Process Control Block [ PCB ]</a:t>
            </a:r>
            <a:endParaRPr lang="fr-FR" sz="2800" b="1" kern="0" spc="-100" dirty="0">
              <a:solidFill>
                <a:schemeClr val="bg1">
                  <a:lumMod val="95000"/>
                  <a:lumOff val="5000"/>
                </a:schemeClr>
              </a:solidFill>
              <a:latin typeface="Arial" panose="020B0604020202020204" pitchFamily="34" charset="0"/>
            </a:endParaRPr>
          </a:p>
        </p:txBody>
      </p:sp>
      <p:pic>
        <p:nvPicPr>
          <p:cNvPr id="4" name="Picture 3">
            <a:extLst>
              <a:ext uri="{FF2B5EF4-FFF2-40B4-BE49-F238E27FC236}">
                <a16:creationId xmlns:a16="http://schemas.microsoft.com/office/drawing/2014/main" id="{C638E253-1B6C-5C91-3491-1CFFB33C4857}"/>
              </a:ext>
            </a:extLst>
          </p:cNvPr>
          <p:cNvPicPr>
            <a:picLocks noChangeAspect="1"/>
          </p:cNvPicPr>
          <p:nvPr/>
        </p:nvPicPr>
        <p:blipFill>
          <a:blip r:embed="rId3"/>
          <a:stretch>
            <a:fillRect/>
          </a:stretch>
        </p:blipFill>
        <p:spPr>
          <a:xfrm>
            <a:off x="7725650" y="1321350"/>
            <a:ext cx="3069868" cy="4734119"/>
          </a:xfrm>
          <a:prstGeom prst="rect">
            <a:avLst/>
          </a:prstGeom>
        </p:spPr>
      </p:pic>
    </p:spTree>
    <p:extLst>
      <p:ext uri="{BB962C8B-B14F-4D97-AF65-F5344CB8AC3E}">
        <p14:creationId xmlns:p14="http://schemas.microsoft.com/office/powerpoint/2010/main" val="77912344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String Pool</a:t>
            </a:r>
          </a:p>
        </p:txBody>
      </p:sp>
      <p:pic>
        <p:nvPicPr>
          <p:cNvPr id="2" name="Picture 1">
            <a:extLst>
              <a:ext uri="{FF2B5EF4-FFF2-40B4-BE49-F238E27FC236}">
                <a16:creationId xmlns:a16="http://schemas.microsoft.com/office/drawing/2014/main" id="{172E2269-E496-9A83-4D2B-568F6081E241}"/>
              </a:ext>
            </a:extLst>
          </p:cNvPr>
          <p:cNvPicPr>
            <a:picLocks noChangeAspect="1"/>
          </p:cNvPicPr>
          <p:nvPr/>
        </p:nvPicPr>
        <p:blipFill>
          <a:blip r:embed="rId3"/>
          <a:stretch>
            <a:fillRect/>
          </a:stretch>
        </p:blipFill>
        <p:spPr>
          <a:xfrm>
            <a:off x="295656" y="1793563"/>
            <a:ext cx="5403015" cy="3693319"/>
          </a:xfrm>
          <a:prstGeom prst="rect">
            <a:avLst/>
          </a:prstGeom>
        </p:spPr>
      </p:pic>
      <p:sp>
        <p:nvSpPr>
          <p:cNvPr id="8" name="TextBox 7">
            <a:extLst>
              <a:ext uri="{FF2B5EF4-FFF2-40B4-BE49-F238E27FC236}">
                <a16:creationId xmlns:a16="http://schemas.microsoft.com/office/drawing/2014/main" id="{FEB60264-A846-61A0-8B4E-7314D9F90F7A}"/>
              </a:ext>
            </a:extLst>
          </p:cNvPr>
          <p:cNvSpPr txBox="1"/>
          <p:nvPr/>
        </p:nvSpPr>
        <p:spPr>
          <a:xfrm>
            <a:off x="5698671" y="1647655"/>
            <a:ext cx="6412463" cy="4708981"/>
          </a:xfrm>
          <a:prstGeom prst="rect">
            <a:avLst/>
          </a:prstGeom>
          <a:noFill/>
        </p:spPr>
        <p:txBody>
          <a:bodyPr wrap="square">
            <a:spAutoFit/>
          </a:bodyPr>
          <a:lstStyle/>
          <a:p>
            <a:pPr marL="285750" indent="-285750">
              <a:buFont typeface="Arial" panose="020B0604020202020204" pitchFamily="34" charset="0"/>
              <a:buChar char="•"/>
            </a:pPr>
            <a:r>
              <a:rPr lang="en-US" sz="2000" dirty="0">
                <a:solidFill>
                  <a:srgbClr val="002060"/>
                </a:solidFill>
                <a:latin typeface="Work Sans" pitchFamily="2" charset="0"/>
              </a:rPr>
              <a:t>All Strings are stored in the String Pool (or String Intern Pool) that is allocated in the Java heap.</a:t>
            </a:r>
          </a:p>
          <a:p>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String pool is an implementation of the String Interring Concept.</a:t>
            </a:r>
          </a:p>
          <a:p>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String Interning is a method that stores only a copy of each distinct string literal.</a:t>
            </a:r>
          </a:p>
          <a:p>
            <a:pPr marL="285750" indent="-285750">
              <a:buFont typeface="Arial" panose="020B0604020202020204" pitchFamily="34" charset="0"/>
              <a:buChar char="•"/>
            </a:pPr>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The distinct values are stored in the String pool.</a:t>
            </a:r>
          </a:p>
          <a:p>
            <a:pPr marL="285750" indent="-285750">
              <a:buFont typeface="Arial" panose="020B0604020202020204" pitchFamily="34" charset="0"/>
              <a:buChar char="•"/>
            </a:pPr>
            <a:endParaRPr lang="en-US" sz="2000" dirty="0">
              <a:solidFill>
                <a:srgbClr val="002060"/>
              </a:solidFill>
              <a:latin typeface="Work Sans" pitchFamily="2" charset="0"/>
            </a:endParaRPr>
          </a:p>
          <a:p>
            <a:pPr marL="285750" indent="-285750">
              <a:buFont typeface="Arial" panose="020B0604020202020204" pitchFamily="34" charset="0"/>
              <a:buChar char="•"/>
            </a:pPr>
            <a:r>
              <a:rPr lang="en-US" sz="2000" dirty="0">
                <a:solidFill>
                  <a:srgbClr val="002060"/>
                </a:solidFill>
                <a:latin typeface="Work Sans" pitchFamily="2" charset="0"/>
              </a:rPr>
              <a:t>String pool is an example of the Flyweight Design Pattern</a:t>
            </a:r>
            <a:endParaRPr lang="en-IN" sz="2000" dirty="0">
              <a:solidFill>
                <a:srgbClr val="002060"/>
              </a:solidFill>
            </a:endParaRPr>
          </a:p>
        </p:txBody>
      </p:sp>
    </p:spTree>
    <p:extLst>
      <p:ext uri="{BB962C8B-B14F-4D97-AF65-F5344CB8AC3E}">
        <p14:creationId xmlns:p14="http://schemas.microsoft.com/office/powerpoint/2010/main" val="189156322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C31236-ED6C-2830-8390-13CB1D0C95C1}"/>
              </a:ext>
            </a:extLst>
          </p:cNvPr>
          <p:cNvPicPr>
            <a:picLocks noChangeAspect="1"/>
          </p:cNvPicPr>
          <p:nvPr/>
        </p:nvPicPr>
        <p:blipFill>
          <a:blip r:embed="rId3"/>
          <a:stretch>
            <a:fillRect/>
          </a:stretch>
        </p:blipFill>
        <p:spPr>
          <a:xfrm>
            <a:off x="2046708" y="621080"/>
            <a:ext cx="7823955" cy="5518463"/>
          </a:xfrm>
          <a:prstGeom prst="rect">
            <a:avLst/>
          </a:prstGeom>
        </p:spPr>
      </p:pic>
    </p:spTree>
    <p:extLst>
      <p:ext uri="{BB962C8B-B14F-4D97-AF65-F5344CB8AC3E}">
        <p14:creationId xmlns:p14="http://schemas.microsoft.com/office/powerpoint/2010/main" val="23299701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E5B72-13AD-DCE7-4B38-F5EFADD16983}"/>
              </a:ext>
            </a:extLst>
          </p:cNvPr>
          <p:cNvPicPr>
            <a:picLocks noChangeAspect="1"/>
          </p:cNvPicPr>
          <p:nvPr/>
        </p:nvPicPr>
        <p:blipFill>
          <a:blip r:embed="rId3"/>
          <a:stretch>
            <a:fillRect/>
          </a:stretch>
        </p:blipFill>
        <p:spPr>
          <a:xfrm>
            <a:off x="2284445" y="887963"/>
            <a:ext cx="7623110" cy="5082073"/>
          </a:xfrm>
          <a:prstGeom prst="rect">
            <a:avLst/>
          </a:prstGeom>
        </p:spPr>
      </p:pic>
    </p:spTree>
    <p:extLst>
      <p:ext uri="{BB962C8B-B14F-4D97-AF65-F5344CB8AC3E}">
        <p14:creationId xmlns:p14="http://schemas.microsoft.com/office/powerpoint/2010/main" val="121646208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Java Object class</a:t>
            </a:r>
          </a:p>
        </p:txBody>
      </p:sp>
      <p:sp>
        <p:nvSpPr>
          <p:cNvPr id="4" name="Rectangle 3">
            <a:extLst>
              <a:ext uri="{FF2B5EF4-FFF2-40B4-BE49-F238E27FC236}">
                <a16:creationId xmlns:a16="http://schemas.microsoft.com/office/drawing/2014/main" id="{33FF1263-26B0-9DDD-A3D4-1D3A25E1DF82}"/>
              </a:ext>
            </a:extLst>
          </p:cNvPr>
          <p:cNvSpPr/>
          <p:nvPr/>
        </p:nvSpPr>
        <p:spPr>
          <a:xfrm>
            <a:off x="1253412" y="1578428"/>
            <a:ext cx="8963608" cy="707886"/>
          </a:xfrm>
          <a:prstGeom prst="rect">
            <a:avLst/>
          </a:prstGeom>
        </p:spPr>
        <p:txBody>
          <a:bodyPr wrap="square">
            <a:spAutoFit/>
          </a:bodyPr>
          <a:lstStyle/>
          <a:p>
            <a:r>
              <a:rPr lang="en-US" sz="2000" dirty="0">
                <a:solidFill>
                  <a:srgbClr val="002060"/>
                </a:solidFill>
                <a:latin typeface="Work Sans" pitchFamily="2" charset="0"/>
              </a:rPr>
              <a:t>The Object class is the parent class of all the classes in java by default. In other words, it is the topmost class of java.</a:t>
            </a:r>
          </a:p>
        </p:txBody>
      </p:sp>
      <p:sp>
        <p:nvSpPr>
          <p:cNvPr id="5" name="Rectangle 4">
            <a:extLst>
              <a:ext uri="{FF2B5EF4-FFF2-40B4-BE49-F238E27FC236}">
                <a16:creationId xmlns:a16="http://schemas.microsoft.com/office/drawing/2014/main" id="{45FB52C8-DFC2-2FF6-3075-DF88555903A8}"/>
              </a:ext>
            </a:extLst>
          </p:cNvPr>
          <p:cNvSpPr/>
          <p:nvPr/>
        </p:nvSpPr>
        <p:spPr>
          <a:xfrm>
            <a:off x="1253412" y="2694991"/>
            <a:ext cx="10080626" cy="2862322"/>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2060"/>
                </a:solidFill>
                <a:latin typeface="Work Sans" pitchFamily="2" charset="0"/>
                <a:hlinkClick r:id="rId3">
                  <a:extLst>
                    <a:ext uri="{A12FA001-AC4F-418D-AE19-62706E023703}">
                      <ahyp:hlinkClr xmlns:ahyp="http://schemas.microsoft.com/office/drawing/2018/hyperlinkcolor" val="tx"/>
                    </a:ext>
                  </a:extLst>
                </a:hlinkClick>
              </a:rPr>
              <a:t>Java Object </a:t>
            </a:r>
            <a:r>
              <a:rPr lang="en-US" sz="2000" dirty="0" err="1">
                <a:solidFill>
                  <a:srgbClr val="002060"/>
                </a:solidFill>
                <a:latin typeface="Work Sans" pitchFamily="2" charset="0"/>
                <a:hlinkClick r:id="rId3">
                  <a:extLst>
                    <a:ext uri="{A12FA001-AC4F-418D-AE19-62706E023703}">
                      <ahyp:hlinkClr xmlns:ahyp="http://schemas.microsoft.com/office/drawing/2018/hyperlinkcolor" val="tx"/>
                    </a:ext>
                  </a:extLst>
                </a:hlinkClick>
              </a:rPr>
              <a:t>getClass</a:t>
            </a:r>
            <a:r>
              <a:rPr lang="en-US" sz="2000" dirty="0">
                <a:solidFill>
                  <a:srgbClr val="002060"/>
                </a:solidFill>
                <a:latin typeface="Work Sans" pitchFamily="2" charset="0"/>
                <a:hlinkClick r:id="rId3">
                  <a:extLst>
                    <a:ext uri="{A12FA001-AC4F-418D-AE19-62706E023703}">
                      <ahyp:hlinkClr xmlns:ahyp="http://schemas.microsoft.com/office/drawing/2018/hyperlinkcolor" val="tx"/>
                    </a:ext>
                  </a:extLst>
                </a:hlinkClick>
              </a:rPr>
              <a:t>()</a:t>
            </a:r>
            <a:r>
              <a:rPr lang="en-US" sz="2000" dirty="0">
                <a:solidFill>
                  <a:srgbClr val="002060"/>
                </a:solidFill>
                <a:latin typeface="Work Sans" pitchFamily="2" charset="0"/>
              </a:rPr>
              <a:t> 		returns the class name of the object</a:t>
            </a:r>
          </a:p>
          <a:p>
            <a:pPr marL="342900" indent="-342900">
              <a:buFont typeface="Arial" panose="020B0604020202020204" pitchFamily="34" charset="0"/>
              <a:buChar char="•"/>
            </a:pPr>
            <a:endParaRPr lang="en-US" sz="2000" dirty="0">
              <a:solidFill>
                <a:srgbClr val="002060"/>
              </a:solidFill>
              <a:latin typeface="Work Sans" pitchFamily="2" charset="0"/>
            </a:endParaRPr>
          </a:p>
          <a:p>
            <a:pPr marL="342900" indent="-342900">
              <a:buFont typeface="Arial" panose="020B0604020202020204" pitchFamily="34" charset="0"/>
              <a:buChar char="•"/>
            </a:pPr>
            <a:r>
              <a:rPr lang="en-US" sz="2000" dirty="0">
                <a:solidFill>
                  <a:srgbClr val="002060"/>
                </a:solidFill>
                <a:latin typeface="Work Sans" pitchFamily="2" charset="0"/>
                <a:hlinkClick r:id="rId4">
                  <a:extLst>
                    <a:ext uri="{A12FA001-AC4F-418D-AE19-62706E023703}">
                      <ahyp:hlinkClr xmlns:ahyp="http://schemas.microsoft.com/office/drawing/2018/hyperlinkcolor" val="tx"/>
                    </a:ext>
                  </a:extLst>
                </a:hlinkClick>
              </a:rPr>
              <a:t>Java Object </a:t>
            </a:r>
            <a:r>
              <a:rPr lang="en-US" sz="2000" dirty="0" err="1">
                <a:solidFill>
                  <a:srgbClr val="002060"/>
                </a:solidFill>
                <a:latin typeface="Work Sans" pitchFamily="2" charset="0"/>
                <a:hlinkClick r:id="rId4">
                  <a:extLst>
                    <a:ext uri="{A12FA001-AC4F-418D-AE19-62706E023703}">
                      <ahyp:hlinkClr xmlns:ahyp="http://schemas.microsoft.com/office/drawing/2018/hyperlinkcolor" val="tx"/>
                    </a:ext>
                  </a:extLst>
                </a:hlinkClick>
              </a:rPr>
              <a:t>hashCode</a:t>
            </a:r>
            <a:r>
              <a:rPr lang="en-US" sz="2000" dirty="0">
                <a:solidFill>
                  <a:srgbClr val="002060"/>
                </a:solidFill>
                <a:latin typeface="Work Sans" pitchFamily="2" charset="0"/>
                <a:hlinkClick r:id="rId4">
                  <a:extLst>
                    <a:ext uri="{A12FA001-AC4F-418D-AE19-62706E023703}">
                      <ahyp:hlinkClr xmlns:ahyp="http://schemas.microsoft.com/office/drawing/2018/hyperlinkcolor" val="tx"/>
                    </a:ext>
                  </a:extLst>
                </a:hlinkClick>
              </a:rPr>
              <a:t>()</a:t>
            </a:r>
            <a:r>
              <a:rPr lang="en-US" sz="2000" dirty="0">
                <a:solidFill>
                  <a:srgbClr val="002060"/>
                </a:solidFill>
                <a:latin typeface="Work Sans" pitchFamily="2" charset="0"/>
              </a:rPr>
              <a:t>		returns the </a:t>
            </a:r>
            <a:r>
              <a:rPr lang="en-US" sz="2000" dirty="0" err="1">
                <a:solidFill>
                  <a:srgbClr val="002060"/>
                </a:solidFill>
                <a:latin typeface="Work Sans" pitchFamily="2" charset="0"/>
              </a:rPr>
              <a:t>hashcode</a:t>
            </a:r>
            <a:r>
              <a:rPr lang="en-US" sz="2000" dirty="0">
                <a:solidFill>
                  <a:srgbClr val="002060"/>
                </a:solidFill>
                <a:latin typeface="Work Sans" pitchFamily="2" charset="0"/>
              </a:rPr>
              <a:t> value of the object</a:t>
            </a:r>
          </a:p>
          <a:p>
            <a:pPr marL="342900" indent="-342900">
              <a:buFont typeface="Arial" panose="020B0604020202020204" pitchFamily="34" charset="0"/>
              <a:buChar char="•"/>
            </a:pPr>
            <a:endParaRPr lang="en-US" sz="2000" dirty="0">
              <a:solidFill>
                <a:srgbClr val="002060"/>
              </a:solidFill>
              <a:latin typeface="Work Sans" pitchFamily="2" charset="0"/>
              <a:hlinkClick r:id="rId5">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rgbClr val="002060"/>
                </a:solidFill>
                <a:latin typeface="Work Sans" pitchFamily="2" charset="0"/>
                <a:hlinkClick r:id="rId5">
                  <a:extLst>
                    <a:ext uri="{A12FA001-AC4F-418D-AE19-62706E023703}">
                      <ahyp:hlinkClr xmlns:ahyp="http://schemas.microsoft.com/office/drawing/2018/hyperlinkcolor" val="tx"/>
                    </a:ext>
                  </a:extLst>
                </a:hlinkClick>
              </a:rPr>
              <a:t>Java Object </a:t>
            </a:r>
            <a:r>
              <a:rPr lang="en-US" sz="2000" dirty="0" err="1">
                <a:solidFill>
                  <a:srgbClr val="002060"/>
                </a:solidFill>
                <a:latin typeface="Work Sans" pitchFamily="2" charset="0"/>
                <a:hlinkClick r:id="rId5">
                  <a:extLst>
                    <a:ext uri="{A12FA001-AC4F-418D-AE19-62706E023703}">
                      <ahyp:hlinkClr xmlns:ahyp="http://schemas.microsoft.com/office/drawing/2018/hyperlinkcolor" val="tx"/>
                    </a:ext>
                  </a:extLst>
                </a:hlinkClick>
              </a:rPr>
              <a:t>toString</a:t>
            </a:r>
            <a:r>
              <a:rPr lang="en-US" sz="2000" dirty="0">
                <a:solidFill>
                  <a:srgbClr val="002060"/>
                </a:solidFill>
                <a:latin typeface="Work Sans" pitchFamily="2" charset="0"/>
                <a:hlinkClick r:id="rId5">
                  <a:extLst>
                    <a:ext uri="{A12FA001-AC4F-418D-AE19-62706E023703}">
                      <ahyp:hlinkClr xmlns:ahyp="http://schemas.microsoft.com/office/drawing/2018/hyperlinkcolor" val="tx"/>
                    </a:ext>
                  </a:extLst>
                </a:hlinkClick>
              </a:rPr>
              <a:t>()</a:t>
            </a:r>
            <a:r>
              <a:rPr lang="en-US" sz="2000" dirty="0">
                <a:solidFill>
                  <a:srgbClr val="002060"/>
                </a:solidFill>
                <a:latin typeface="Work Sans" pitchFamily="2" charset="0"/>
              </a:rPr>
              <a:t>		converts an object into the string</a:t>
            </a:r>
          </a:p>
          <a:p>
            <a:pPr marL="342900" indent="-342900">
              <a:buFont typeface="Arial" panose="020B0604020202020204" pitchFamily="34" charset="0"/>
              <a:buChar char="•"/>
            </a:pPr>
            <a:endParaRPr lang="en-US" sz="2000" dirty="0">
              <a:solidFill>
                <a:srgbClr val="002060"/>
              </a:solidFill>
              <a:latin typeface="Work Sans" pitchFamily="2" charset="0"/>
              <a:hlinkClick r:id="rId6">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rgbClr val="002060"/>
                </a:solidFill>
                <a:latin typeface="Work Sans" pitchFamily="2" charset="0"/>
                <a:hlinkClick r:id="rId6">
                  <a:extLst>
                    <a:ext uri="{A12FA001-AC4F-418D-AE19-62706E023703}">
                      <ahyp:hlinkClr xmlns:ahyp="http://schemas.microsoft.com/office/drawing/2018/hyperlinkcolor" val="tx"/>
                    </a:ext>
                  </a:extLst>
                </a:hlinkClick>
              </a:rPr>
              <a:t>Java Object equals()</a:t>
            </a:r>
            <a:r>
              <a:rPr lang="en-US" sz="2000" dirty="0">
                <a:solidFill>
                  <a:srgbClr val="002060"/>
                </a:solidFill>
                <a:latin typeface="Work Sans" pitchFamily="2" charset="0"/>
              </a:rPr>
              <a:t>		checks if two objects are equal</a:t>
            </a:r>
          </a:p>
          <a:p>
            <a:pPr marL="342900" indent="-342900">
              <a:buFont typeface="Arial" panose="020B0604020202020204" pitchFamily="34" charset="0"/>
              <a:buChar char="•"/>
            </a:pPr>
            <a:endParaRPr lang="en-US" sz="2000" dirty="0">
              <a:solidFill>
                <a:srgbClr val="002060"/>
              </a:solidFill>
              <a:latin typeface="Work Sans" pitchFamily="2" charset="0"/>
              <a:hlinkClick r:id="rId7">
                <a:extLst>
                  <a:ext uri="{A12FA001-AC4F-418D-AE19-62706E023703}">
                    <ahyp:hlinkClr xmlns:ahyp="http://schemas.microsoft.com/office/drawing/2018/hyperlinkcolor" val="tx"/>
                  </a:ext>
                </a:extLst>
              </a:hlinkClick>
            </a:endParaRPr>
          </a:p>
          <a:p>
            <a:pPr marL="342900" indent="-342900">
              <a:buFont typeface="Arial" panose="020B0604020202020204" pitchFamily="34" charset="0"/>
              <a:buChar char="•"/>
            </a:pPr>
            <a:r>
              <a:rPr lang="en-US" sz="2000" dirty="0">
                <a:solidFill>
                  <a:srgbClr val="002060"/>
                </a:solidFill>
                <a:latin typeface="Work Sans" pitchFamily="2" charset="0"/>
                <a:hlinkClick r:id="rId7">
                  <a:extLst>
                    <a:ext uri="{A12FA001-AC4F-418D-AE19-62706E023703}">
                      <ahyp:hlinkClr xmlns:ahyp="http://schemas.microsoft.com/office/drawing/2018/hyperlinkcolor" val="tx"/>
                    </a:ext>
                  </a:extLst>
                </a:hlinkClick>
              </a:rPr>
              <a:t>Java Object clone()</a:t>
            </a:r>
            <a:r>
              <a:rPr lang="en-US" sz="2000" dirty="0">
                <a:solidFill>
                  <a:srgbClr val="002060"/>
                </a:solidFill>
                <a:latin typeface="Work Sans" pitchFamily="2" charset="0"/>
              </a:rPr>
              <a:t>		creates a copy of the object</a:t>
            </a:r>
          </a:p>
        </p:txBody>
      </p:sp>
    </p:spTree>
    <p:extLst>
      <p:ext uri="{BB962C8B-B14F-4D97-AF65-F5344CB8AC3E}">
        <p14:creationId xmlns:p14="http://schemas.microsoft.com/office/powerpoint/2010/main" val="415171816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Java </a:t>
            </a:r>
            <a:r>
              <a:rPr lang="fr-FR" b="1" spc="-100" dirty="0" err="1">
                <a:solidFill>
                  <a:schemeClr val="bg1">
                    <a:lumMod val="95000"/>
                    <a:lumOff val="5000"/>
                  </a:schemeClr>
                </a:solidFill>
                <a:latin typeface="Work Sans" pitchFamily="2" charset="0"/>
              </a:rPr>
              <a:t>Wrapper</a:t>
            </a:r>
            <a:r>
              <a:rPr lang="fr-FR" b="1" spc="-100" dirty="0">
                <a:solidFill>
                  <a:schemeClr val="bg1">
                    <a:lumMod val="95000"/>
                    <a:lumOff val="5000"/>
                  </a:schemeClr>
                </a:solidFill>
                <a:latin typeface="Work Sans" pitchFamily="2" charset="0"/>
              </a:rPr>
              <a:t> Classes</a:t>
            </a:r>
          </a:p>
        </p:txBody>
      </p:sp>
      <p:pic>
        <p:nvPicPr>
          <p:cNvPr id="2" name="Picture 2">
            <a:extLst>
              <a:ext uri="{FF2B5EF4-FFF2-40B4-BE49-F238E27FC236}">
                <a16:creationId xmlns:a16="http://schemas.microsoft.com/office/drawing/2014/main" id="{C87963F9-ABEE-A700-F1EA-7413EF6FA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869" y="1184987"/>
            <a:ext cx="5226698" cy="5345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481118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Java Exception</a:t>
            </a:r>
          </a:p>
        </p:txBody>
      </p:sp>
      <p:sp>
        <p:nvSpPr>
          <p:cNvPr id="3" name="Rectangle 2">
            <a:extLst>
              <a:ext uri="{FF2B5EF4-FFF2-40B4-BE49-F238E27FC236}">
                <a16:creationId xmlns:a16="http://schemas.microsoft.com/office/drawing/2014/main" id="{FAA2BFDA-128D-7A32-C746-AE2D4B34ADE4}"/>
              </a:ext>
            </a:extLst>
          </p:cNvPr>
          <p:cNvSpPr/>
          <p:nvPr/>
        </p:nvSpPr>
        <p:spPr>
          <a:xfrm>
            <a:off x="983112" y="1609530"/>
            <a:ext cx="10736137" cy="4154984"/>
          </a:xfrm>
          <a:prstGeom prst="rect">
            <a:avLst/>
          </a:prstGeom>
        </p:spPr>
        <p:txBody>
          <a:bodyPr wrap="square">
            <a:spAutoFit/>
          </a:bodyPr>
          <a:lstStyle/>
          <a:p>
            <a:r>
              <a:rPr lang="en-US" sz="2400" b="1" dirty="0">
                <a:solidFill>
                  <a:srgbClr val="002060"/>
                </a:solidFill>
                <a:latin typeface="Work Sans" pitchFamily="2" charset="0"/>
              </a:rPr>
              <a:t>An expectation is an unexpected event that occurs while executing the program, that disturbs the normal flow of the code</a:t>
            </a:r>
          </a:p>
          <a:p>
            <a:endParaRPr lang="en-US" sz="2400" dirty="0">
              <a:solidFill>
                <a:srgbClr val="002060"/>
              </a:solidFill>
              <a:latin typeface="Work Sans" pitchFamily="2" charset="0"/>
            </a:endParaRPr>
          </a:p>
          <a:p>
            <a:r>
              <a:rPr lang="en-US" sz="2400" dirty="0">
                <a:solidFill>
                  <a:srgbClr val="002060"/>
                </a:solidFill>
                <a:latin typeface="Work Sans" pitchFamily="2" charset="0"/>
              </a:rPr>
              <a:t>. It can occur for various reasons say-</a:t>
            </a:r>
          </a:p>
          <a:p>
            <a:endParaRPr lang="en-US" sz="2400" dirty="0">
              <a:solidFill>
                <a:srgbClr val="002060"/>
              </a:solidFill>
              <a:latin typeface="Work Sans" pitchFamily="2" charset="0"/>
            </a:endParaRPr>
          </a:p>
          <a:p>
            <a:pPr marL="800100" lvl="1" indent="-342900">
              <a:buFont typeface="Arial" panose="020B0604020202020204" pitchFamily="34" charset="0"/>
              <a:buChar char="•"/>
            </a:pPr>
            <a:r>
              <a:rPr lang="en-US" sz="2400" dirty="0">
                <a:solidFill>
                  <a:srgbClr val="002060"/>
                </a:solidFill>
                <a:latin typeface="Work Sans" pitchFamily="2" charset="0"/>
              </a:rPr>
              <a:t>A user has entered an invalid data</a:t>
            </a:r>
          </a:p>
          <a:p>
            <a:pPr marL="800100" lvl="1" indent="-342900">
              <a:buFont typeface="Arial" panose="020B0604020202020204" pitchFamily="34" charset="0"/>
              <a:buChar char="•"/>
            </a:pPr>
            <a:r>
              <a:rPr lang="en-US" sz="2400" dirty="0">
                <a:solidFill>
                  <a:srgbClr val="002060"/>
                </a:solidFill>
                <a:latin typeface="Work Sans" pitchFamily="2" charset="0"/>
              </a:rPr>
              <a:t>File not found</a:t>
            </a:r>
          </a:p>
          <a:p>
            <a:pPr marL="800100" lvl="1" indent="-342900">
              <a:buFont typeface="Arial" panose="020B0604020202020204" pitchFamily="34" charset="0"/>
              <a:buChar char="•"/>
            </a:pPr>
            <a:r>
              <a:rPr lang="en-US" sz="2400" dirty="0">
                <a:solidFill>
                  <a:srgbClr val="002060"/>
                </a:solidFill>
                <a:latin typeface="Work Sans" pitchFamily="2" charset="0"/>
              </a:rPr>
              <a:t>A network connection has been lost in the middle of 	communications</a:t>
            </a:r>
          </a:p>
          <a:p>
            <a:pPr marL="800100" lvl="1" indent="-342900">
              <a:buFont typeface="Arial" panose="020B0604020202020204" pitchFamily="34" charset="0"/>
              <a:buChar char="•"/>
            </a:pPr>
            <a:r>
              <a:rPr lang="en-US" sz="2400" dirty="0">
                <a:solidFill>
                  <a:srgbClr val="002060"/>
                </a:solidFill>
                <a:latin typeface="Work Sans" pitchFamily="2" charset="0"/>
              </a:rPr>
              <a:t>The JVM has run out of a memory</a:t>
            </a:r>
          </a:p>
          <a:p>
            <a:endParaRPr lang="en-US" sz="2400" dirty="0">
              <a:solidFill>
                <a:srgbClr val="002060"/>
              </a:solidFill>
              <a:latin typeface="Work Sans" pitchFamily="2" charset="0"/>
            </a:endParaRPr>
          </a:p>
        </p:txBody>
      </p:sp>
    </p:spTree>
    <p:extLst>
      <p:ext uri="{BB962C8B-B14F-4D97-AF65-F5344CB8AC3E}">
        <p14:creationId xmlns:p14="http://schemas.microsoft.com/office/powerpoint/2010/main" val="160969716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Exception Handling</a:t>
            </a:r>
          </a:p>
        </p:txBody>
      </p:sp>
      <p:sp>
        <p:nvSpPr>
          <p:cNvPr id="2" name="Rectangle 1">
            <a:extLst>
              <a:ext uri="{FF2B5EF4-FFF2-40B4-BE49-F238E27FC236}">
                <a16:creationId xmlns:a16="http://schemas.microsoft.com/office/drawing/2014/main" id="{C9879A12-27EA-1867-233F-CC545E9D61AC}"/>
              </a:ext>
            </a:extLst>
          </p:cNvPr>
          <p:cNvSpPr/>
          <p:nvPr/>
        </p:nvSpPr>
        <p:spPr>
          <a:xfrm>
            <a:off x="894183" y="1562781"/>
            <a:ext cx="9882673" cy="1569660"/>
          </a:xfrm>
          <a:prstGeom prst="rect">
            <a:avLst/>
          </a:prstGeom>
        </p:spPr>
        <p:txBody>
          <a:bodyPr wrap="square">
            <a:spAutoFit/>
          </a:bodyPr>
          <a:lstStyle/>
          <a:p>
            <a:r>
              <a:rPr lang="en-US" sz="2400" dirty="0">
                <a:solidFill>
                  <a:srgbClr val="002060"/>
                </a:solidFill>
                <a:latin typeface="Work Sans"/>
              </a:rPr>
              <a:t>The Exception Handling in Java is a mechanism using which the normal flow of the application is maintained. To do this, we employ a powerful mechanism to handle runtime errors or exceptions in a program.</a:t>
            </a:r>
            <a:endParaRPr lang="en-US" sz="2400" dirty="0">
              <a:solidFill>
                <a:srgbClr val="002060"/>
              </a:solidFill>
            </a:endParaRPr>
          </a:p>
        </p:txBody>
      </p:sp>
      <p:sp>
        <p:nvSpPr>
          <p:cNvPr id="4" name="Rectangle 3">
            <a:extLst>
              <a:ext uri="{FF2B5EF4-FFF2-40B4-BE49-F238E27FC236}">
                <a16:creationId xmlns:a16="http://schemas.microsoft.com/office/drawing/2014/main" id="{C2960A7D-EF4A-E75C-CC4C-4893A45C1200}"/>
              </a:ext>
            </a:extLst>
          </p:cNvPr>
          <p:cNvSpPr/>
          <p:nvPr/>
        </p:nvSpPr>
        <p:spPr>
          <a:xfrm>
            <a:off x="894182" y="3607837"/>
            <a:ext cx="10162593" cy="1200329"/>
          </a:xfrm>
          <a:prstGeom prst="rect">
            <a:avLst/>
          </a:prstGeom>
        </p:spPr>
        <p:txBody>
          <a:bodyPr wrap="square">
            <a:spAutoFit/>
          </a:bodyPr>
          <a:lstStyle/>
          <a:p>
            <a:r>
              <a:rPr lang="en-US" sz="2400" dirty="0">
                <a:solidFill>
                  <a:srgbClr val="002060"/>
                </a:solidFill>
                <a:latin typeface="Work Sans"/>
              </a:rPr>
              <a:t>Java exception handling provides a meaningful message to the user about the issue rather than a system generated message, which may not be understandable to a user</a:t>
            </a:r>
          </a:p>
        </p:txBody>
      </p:sp>
    </p:spTree>
    <p:extLst>
      <p:ext uri="{BB962C8B-B14F-4D97-AF65-F5344CB8AC3E}">
        <p14:creationId xmlns:p14="http://schemas.microsoft.com/office/powerpoint/2010/main" val="422759311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Exception </a:t>
            </a:r>
            <a:r>
              <a:rPr lang="fr-FR" b="1" spc="-100" dirty="0" err="1">
                <a:solidFill>
                  <a:schemeClr val="bg1">
                    <a:lumMod val="95000"/>
                    <a:lumOff val="5000"/>
                  </a:schemeClr>
                </a:solidFill>
                <a:latin typeface="Work Sans" pitchFamily="2" charset="0"/>
              </a:rPr>
              <a:t>Hierarchy</a:t>
            </a:r>
            <a:endParaRPr lang="fr-FR" b="1" spc="-100" dirty="0">
              <a:solidFill>
                <a:schemeClr val="bg1">
                  <a:lumMod val="95000"/>
                  <a:lumOff val="5000"/>
                </a:schemeClr>
              </a:solidFill>
              <a:latin typeface="Work Sans" pitchFamily="2" charset="0"/>
            </a:endParaRPr>
          </a:p>
        </p:txBody>
      </p:sp>
      <p:pic>
        <p:nvPicPr>
          <p:cNvPr id="3" name="Picture 2">
            <a:extLst>
              <a:ext uri="{FF2B5EF4-FFF2-40B4-BE49-F238E27FC236}">
                <a16:creationId xmlns:a16="http://schemas.microsoft.com/office/drawing/2014/main" id="{6C6E6CB1-28FD-209C-8987-8B9120A97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424" y="1912776"/>
            <a:ext cx="6808838" cy="3293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782093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Types of Exceptions</a:t>
            </a:r>
          </a:p>
        </p:txBody>
      </p:sp>
      <p:sp>
        <p:nvSpPr>
          <p:cNvPr id="2" name="Rectangle 1">
            <a:extLst>
              <a:ext uri="{FF2B5EF4-FFF2-40B4-BE49-F238E27FC236}">
                <a16:creationId xmlns:a16="http://schemas.microsoft.com/office/drawing/2014/main" id="{581DC49B-3108-F50E-F500-3ABA4F9B0579}"/>
              </a:ext>
            </a:extLst>
          </p:cNvPr>
          <p:cNvSpPr/>
          <p:nvPr/>
        </p:nvSpPr>
        <p:spPr>
          <a:xfrm>
            <a:off x="1043474" y="1859339"/>
            <a:ext cx="9714722" cy="3170099"/>
          </a:xfrm>
          <a:prstGeom prst="rect">
            <a:avLst/>
          </a:prstGeom>
        </p:spPr>
        <p:txBody>
          <a:bodyPr wrap="square">
            <a:spAutoFit/>
          </a:bodyPr>
          <a:lstStyle/>
          <a:p>
            <a:r>
              <a:rPr lang="en-US" sz="2000" b="1" dirty="0">
                <a:solidFill>
                  <a:srgbClr val="002060"/>
                </a:solidFill>
                <a:latin typeface="Work Sans" pitchFamily="2" charset="0"/>
              </a:rPr>
              <a:t>Checked Exception</a:t>
            </a:r>
          </a:p>
          <a:p>
            <a:br>
              <a:rPr lang="en-US" sz="2000" dirty="0">
                <a:solidFill>
                  <a:srgbClr val="002060"/>
                </a:solidFill>
                <a:latin typeface="Work Sans" pitchFamily="2" charset="0"/>
              </a:rPr>
            </a:br>
            <a:r>
              <a:rPr lang="en-US" sz="2000" dirty="0">
                <a:solidFill>
                  <a:srgbClr val="002060"/>
                </a:solidFill>
                <a:latin typeface="Work Sans" pitchFamily="2" charset="0"/>
              </a:rPr>
              <a:t>These are the exceptions </a:t>
            </a:r>
            <a:r>
              <a:rPr lang="en-US" sz="2000" b="1" dirty="0">
                <a:solidFill>
                  <a:srgbClr val="002060"/>
                </a:solidFill>
                <a:latin typeface="Work Sans" pitchFamily="2" charset="0"/>
              </a:rPr>
              <a:t>that are checked at compile time</a:t>
            </a:r>
            <a:r>
              <a:rPr lang="en-US" sz="2000" dirty="0">
                <a:solidFill>
                  <a:srgbClr val="002060"/>
                </a:solidFill>
                <a:latin typeface="Work Sans" pitchFamily="2" charset="0"/>
              </a:rPr>
              <a:t>. If some code within a method throws a checked exception, then the method must either handle the exception or it must specify the exception using the throws keyword.</a:t>
            </a:r>
          </a:p>
          <a:p>
            <a:endParaRPr lang="en-US" sz="2000" dirty="0">
              <a:solidFill>
                <a:srgbClr val="002060"/>
              </a:solidFill>
              <a:latin typeface="Work Sans" pitchFamily="2" charset="0"/>
            </a:endParaRPr>
          </a:p>
          <a:p>
            <a:r>
              <a:rPr lang="en-US" sz="2000" b="1" dirty="0">
                <a:solidFill>
                  <a:srgbClr val="002060"/>
                </a:solidFill>
                <a:latin typeface="Work Sans" pitchFamily="2" charset="0"/>
              </a:rPr>
              <a:t>Unchecked Exception</a:t>
            </a:r>
          </a:p>
          <a:p>
            <a:br>
              <a:rPr lang="en-US" sz="2000" dirty="0">
                <a:solidFill>
                  <a:srgbClr val="002060"/>
                </a:solidFill>
                <a:latin typeface="Work Sans" pitchFamily="2" charset="0"/>
              </a:rPr>
            </a:br>
            <a:r>
              <a:rPr lang="en-US" sz="2000" dirty="0">
                <a:solidFill>
                  <a:srgbClr val="002060"/>
                </a:solidFill>
                <a:latin typeface="Work Sans" pitchFamily="2" charset="0"/>
              </a:rPr>
              <a:t>These are the exceptions that are not checked at compile time</a:t>
            </a:r>
            <a:r>
              <a:rPr lang="en-US" sz="2000" i="1" dirty="0">
                <a:solidFill>
                  <a:srgbClr val="002060"/>
                </a:solidFill>
                <a:latin typeface="Work Sans" pitchFamily="2" charset="0"/>
              </a:rPr>
              <a:t>.</a:t>
            </a:r>
            <a:r>
              <a:rPr lang="en-US" sz="2000" dirty="0">
                <a:solidFill>
                  <a:srgbClr val="002060"/>
                </a:solidFill>
                <a:latin typeface="Work Sans" pitchFamily="2" charset="0"/>
              </a:rPr>
              <a:t> </a:t>
            </a:r>
          </a:p>
        </p:txBody>
      </p:sp>
    </p:spTree>
    <p:extLst>
      <p:ext uri="{BB962C8B-B14F-4D97-AF65-F5344CB8AC3E}">
        <p14:creationId xmlns:p14="http://schemas.microsoft.com/office/powerpoint/2010/main" val="220856667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Program on </a:t>
            </a:r>
            <a:r>
              <a:rPr lang="fr-FR" b="1" spc="-100" dirty="0" err="1">
                <a:solidFill>
                  <a:schemeClr val="bg1">
                    <a:lumMod val="95000"/>
                    <a:lumOff val="5000"/>
                  </a:schemeClr>
                </a:solidFill>
                <a:latin typeface="Work Sans" pitchFamily="2" charset="0"/>
              </a:rPr>
              <a:t>Loops</a:t>
            </a:r>
            <a:endParaRPr lang="fr-FR" b="1" spc="-100" dirty="0">
              <a:solidFill>
                <a:schemeClr val="bg1">
                  <a:lumMod val="95000"/>
                  <a:lumOff val="5000"/>
                </a:schemeClr>
              </a:solidFill>
              <a:latin typeface="Work Sans" pitchFamily="2" charset="0"/>
            </a:endParaRPr>
          </a:p>
        </p:txBody>
      </p:sp>
      <p:sp>
        <p:nvSpPr>
          <p:cNvPr id="2" name="Rectangle 1">
            <a:extLst>
              <a:ext uri="{FF2B5EF4-FFF2-40B4-BE49-F238E27FC236}">
                <a16:creationId xmlns:a16="http://schemas.microsoft.com/office/drawing/2014/main" id="{581DC49B-3108-F50E-F500-3ABA4F9B0579}"/>
              </a:ext>
            </a:extLst>
          </p:cNvPr>
          <p:cNvSpPr/>
          <p:nvPr/>
        </p:nvSpPr>
        <p:spPr>
          <a:xfrm>
            <a:off x="1238639" y="1337165"/>
            <a:ext cx="9714722" cy="5016758"/>
          </a:xfrm>
          <a:prstGeom prst="rect">
            <a:avLst/>
          </a:prstGeom>
        </p:spPr>
        <p:txBody>
          <a:bodyPr wrap="square">
            <a:spAutoFit/>
          </a:bodyPr>
          <a:lstStyle/>
          <a:p>
            <a:pPr marL="457200" indent="-457200">
              <a:buAutoNum type="arabicPeriod"/>
            </a:pPr>
            <a:r>
              <a:rPr lang="en-US" sz="2000" b="1" dirty="0">
                <a:solidFill>
                  <a:srgbClr val="002060"/>
                </a:solidFill>
                <a:latin typeface="Work Sans" pitchFamily="2" charset="0"/>
              </a:rPr>
              <a:t>Count of prime no’s in given range</a:t>
            </a:r>
          </a:p>
          <a:p>
            <a:pPr marL="457200" indent="-457200">
              <a:buAutoNum type="arabicPeriod"/>
            </a:pPr>
            <a:endParaRPr lang="en-US" sz="2000" b="1" dirty="0">
              <a:solidFill>
                <a:srgbClr val="002060"/>
              </a:solidFill>
              <a:latin typeface="Work Sans" pitchFamily="2" charset="0"/>
            </a:endParaRPr>
          </a:p>
          <a:p>
            <a:r>
              <a:rPr lang="en-US" sz="2000" b="1" dirty="0">
                <a:solidFill>
                  <a:srgbClr val="002060"/>
                </a:solidFill>
                <a:latin typeface="Work Sans" pitchFamily="2" charset="0"/>
              </a:rPr>
              <a:t>2.   WAP to generate the max number using the digits of entered number</a:t>
            </a:r>
          </a:p>
          <a:p>
            <a:r>
              <a:rPr lang="en-US" sz="2000" b="1" dirty="0">
                <a:solidFill>
                  <a:srgbClr val="002060"/>
                </a:solidFill>
                <a:latin typeface="Work Sans" pitchFamily="2" charset="0"/>
              </a:rPr>
              <a:t>        4936  --&gt;  9643</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3.   Enter the number and add the alternate digit from it.</a:t>
            </a:r>
          </a:p>
          <a:p>
            <a:r>
              <a:rPr lang="en-US" sz="2000" b="1" dirty="0">
                <a:solidFill>
                  <a:srgbClr val="002060"/>
                </a:solidFill>
                <a:latin typeface="Work Sans" pitchFamily="2" charset="0"/>
              </a:rPr>
              <a:t>        no=28416   ==&gt; 6+4+2 = 12</a:t>
            </a:r>
          </a:p>
          <a:p>
            <a:r>
              <a:rPr lang="en-US" sz="2000" b="1" dirty="0">
                <a:solidFill>
                  <a:srgbClr val="002060"/>
                </a:solidFill>
                <a:latin typeface="Work Sans" pitchFamily="2" charset="0"/>
              </a:rPr>
              <a:t>                       1+8 = 9</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4. Write a program to print the Floyd's Triangle. </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1 </a:t>
            </a:r>
          </a:p>
          <a:p>
            <a:r>
              <a:rPr lang="en-US" sz="2000" b="1" dirty="0">
                <a:solidFill>
                  <a:srgbClr val="002060"/>
                </a:solidFill>
                <a:latin typeface="Work Sans" pitchFamily="2" charset="0"/>
              </a:rPr>
              <a:t>01</a:t>
            </a:r>
          </a:p>
          <a:p>
            <a:r>
              <a:rPr lang="en-US" sz="2000" b="1" dirty="0">
                <a:solidFill>
                  <a:srgbClr val="002060"/>
                </a:solidFill>
                <a:latin typeface="Work Sans" pitchFamily="2" charset="0"/>
              </a:rPr>
              <a:t>101 </a:t>
            </a:r>
          </a:p>
          <a:p>
            <a:r>
              <a:rPr lang="en-US" sz="2000" b="1" dirty="0">
                <a:solidFill>
                  <a:srgbClr val="002060"/>
                </a:solidFill>
                <a:latin typeface="Work Sans" pitchFamily="2" charset="0"/>
              </a:rPr>
              <a:t>0101 </a:t>
            </a:r>
          </a:p>
          <a:p>
            <a:r>
              <a:rPr lang="en-US" sz="2000" b="1" dirty="0">
                <a:solidFill>
                  <a:srgbClr val="002060"/>
                </a:solidFill>
                <a:latin typeface="Work Sans" pitchFamily="2" charset="0"/>
              </a:rPr>
              <a:t>10101</a:t>
            </a:r>
          </a:p>
        </p:txBody>
      </p:sp>
    </p:spTree>
    <p:extLst>
      <p:ext uri="{BB962C8B-B14F-4D97-AF65-F5344CB8AC3E}">
        <p14:creationId xmlns:p14="http://schemas.microsoft.com/office/powerpoint/2010/main" val="17666618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AA166F4-B69B-2D69-FF49-58C1364BA772}"/>
              </a:ext>
            </a:extLst>
          </p:cNvPr>
          <p:cNvGraphicFramePr>
            <a:graphicFrameLocks noGrp="1"/>
          </p:cNvGraphicFramePr>
          <p:nvPr>
            <p:extLst>
              <p:ext uri="{D42A27DB-BD31-4B8C-83A1-F6EECF244321}">
                <p14:modId xmlns:p14="http://schemas.microsoft.com/office/powerpoint/2010/main" val="3295256258"/>
              </p:ext>
            </p:extLst>
          </p:nvPr>
        </p:nvGraphicFramePr>
        <p:xfrm>
          <a:off x="344096" y="407372"/>
          <a:ext cx="11503808" cy="5897782"/>
        </p:xfrm>
        <a:graphic>
          <a:graphicData uri="http://schemas.openxmlformats.org/drawingml/2006/table">
            <a:tbl>
              <a:tblPr/>
              <a:tblGrid>
                <a:gridCol w="945791">
                  <a:extLst>
                    <a:ext uri="{9D8B030D-6E8A-4147-A177-3AD203B41FA5}">
                      <a16:colId xmlns:a16="http://schemas.microsoft.com/office/drawing/2014/main" val="2930768850"/>
                    </a:ext>
                  </a:extLst>
                </a:gridCol>
                <a:gridCol w="10558017">
                  <a:extLst>
                    <a:ext uri="{9D8B030D-6E8A-4147-A177-3AD203B41FA5}">
                      <a16:colId xmlns:a16="http://schemas.microsoft.com/office/drawing/2014/main" val="1033373670"/>
                    </a:ext>
                  </a:extLst>
                </a:gridCol>
              </a:tblGrid>
              <a:tr h="266656">
                <a:tc>
                  <a:txBody>
                    <a:bodyPr/>
                    <a:lstStyle/>
                    <a:p>
                      <a:pPr algn="l"/>
                      <a:r>
                        <a:rPr lang="en-IN" sz="1600" b="1">
                          <a:solidFill>
                            <a:srgbClr val="002060"/>
                          </a:solidFill>
                          <a:effectLst/>
                          <a:latin typeface="Work Sans" pitchFamily="2" charset="0"/>
                        </a:rPr>
                        <a:t>S.N.</a:t>
                      </a:r>
                    </a:p>
                  </a:txBody>
                  <a:tcPr marL="24241" marR="24241" marT="24241" marB="24241" anchor="ctr">
                    <a:lnL>
                      <a:noFill/>
                    </a:lnL>
                    <a:lnR>
                      <a:noFill/>
                    </a:lnR>
                    <a:lnT>
                      <a:noFill/>
                    </a:lnT>
                    <a:lnB>
                      <a:noFill/>
                    </a:lnB>
                    <a:solidFill>
                      <a:srgbClr val="FFFFFF"/>
                    </a:solidFill>
                  </a:tcPr>
                </a:tc>
                <a:tc>
                  <a:txBody>
                    <a:bodyPr/>
                    <a:lstStyle/>
                    <a:p>
                      <a:pPr algn="ctr"/>
                      <a:r>
                        <a:rPr lang="en-IN" sz="1600" b="1">
                          <a:solidFill>
                            <a:srgbClr val="002060"/>
                          </a:solidFill>
                          <a:effectLst/>
                          <a:latin typeface="Work Sans" pitchFamily="2" charset="0"/>
                        </a:rPr>
                        <a:t>Information &amp; Description</a:t>
                      </a:r>
                    </a:p>
                  </a:txBody>
                  <a:tcPr marL="24241" marR="24241" marT="24241" marB="24241" anchor="ctr">
                    <a:lnL>
                      <a:noFill/>
                    </a:lnL>
                    <a:lnR>
                      <a:noFill/>
                    </a:lnR>
                    <a:lnT>
                      <a:noFill/>
                    </a:lnT>
                    <a:lnB>
                      <a:noFill/>
                    </a:lnB>
                    <a:solidFill>
                      <a:srgbClr val="FFFFFF"/>
                    </a:solidFill>
                  </a:tcPr>
                </a:tc>
                <a:extLst>
                  <a:ext uri="{0D108BD9-81ED-4DB2-BD59-A6C34878D82A}">
                    <a16:rowId xmlns:a16="http://schemas.microsoft.com/office/drawing/2014/main" val="2077709028"/>
                  </a:ext>
                </a:extLst>
              </a:tr>
              <a:tr h="375742">
                <a:tc>
                  <a:txBody>
                    <a:bodyPr/>
                    <a:lstStyle/>
                    <a:p>
                      <a:pPr algn="l"/>
                      <a:r>
                        <a:rPr lang="en-IN" sz="1600">
                          <a:solidFill>
                            <a:srgbClr val="002060"/>
                          </a:solidFill>
                          <a:effectLst/>
                          <a:latin typeface="Work Sans" pitchFamily="2" charset="0"/>
                        </a:rPr>
                        <a:t>1</a:t>
                      </a:r>
                    </a:p>
                  </a:txBody>
                  <a:tcPr marL="24241" marR="24241" marT="24241" marB="24241" anchor="ctr">
                    <a:lnL>
                      <a:noFill/>
                    </a:lnL>
                    <a:lnR>
                      <a:noFill/>
                    </a:lnR>
                    <a:lnT>
                      <a:noFill/>
                    </a:lnT>
                    <a:lnB>
                      <a:noFill/>
                    </a:lnB>
                    <a:solidFill>
                      <a:srgbClr val="FFFFFF"/>
                    </a:solidFill>
                  </a:tcPr>
                </a:tc>
                <a:tc>
                  <a:txBody>
                    <a:bodyPr/>
                    <a:lstStyle/>
                    <a:p>
                      <a:pPr algn="l"/>
                      <a:r>
                        <a:rPr lang="en-US" sz="1600" b="1" dirty="0">
                          <a:solidFill>
                            <a:srgbClr val="002060"/>
                          </a:solidFill>
                          <a:effectLst/>
                          <a:latin typeface="Work Sans" pitchFamily="2" charset="0"/>
                        </a:rPr>
                        <a:t>Process State</a:t>
                      </a:r>
                      <a:endParaRPr lang="en-US" sz="1600" dirty="0">
                        <a:solidFill>
                          <a:srgbClr val="002060"/>
                        </a:solidFill>
                        <a:effectLst/>
                        <a:latin typeface="Work Sans" pitchFamily="2" charset="0"/>
                      </a:endParaRPr>
                    </a:p>
                    <a:p>
                      <a:pPr algn="l"/>
                      <a:r>
                        <a:rPr lang="en-US" sz="1600" dirty="0">
                          <a:solidFill>
                            <a:srgbClr val="002060"/>
                          </a:solidFill>
                          <a:effectLst/>
                          <a:latin typeface="Work Sans" pitchFamily="2" charset="0"/>
                        </a:rPr>
                        <a:t>The current state of the process i.e., whether it is ready, running, waiting, or whatever.</a:t>
                      </a:r>
                    </a:p>
                  </a:txBody>
                  <a:tcPr marL="24241" marR="24241" marT="24241" marB="24241" anchor="ctr">
                    <a:lnL>
                      <a:noFill/>
                    </a:lnL>
                    <a:lnR>
                      <a:noFill/>
                    </a:lnR>
                    <a:lnT>
                      <a:noFill/>
                    </a:lnT>
                    <a:lnB>
                      <a:noFill/>
                    </a:lnB>
                    <a:solidFill>
                      <a:srgbClr val="FFFFFF"/>
                    </a:solidFill>
                  </a:tcPr>
                </a:tc>
                <a:extLst>
                  <a:ext uri="{0D108BD9-81ED-4DB2-BD59-A6C34878D82A}">
                    <a16:rowId xmlns:a16="http://schemas.microsoft.com/office/drawing/2014/main" val="2351626015"/>
                  </a:ext>
                </a:extLst>
              </a:tr>
              <a:tr h="375742">
                <a:tc>
                  <a:txBody>
                    <a:bodyPr/>
                    <a:lstStyle/>
                    <a:p>
                      <a:pPr algn="l"/>
                      <a:r>
                        <a:rPr lang="en-IN" sz="1600" dirty="0">
                          <a:solidFill>
                            <a:srgbClr val="002060"/>
                          </a:solidFill>
                          <a:effectLst/>
                          <a:latin typeface="Work Sans" pitchFamily="2" charset="0"/>
                        </a:rPr>
                        <a:t>2</a:t>
                      </a:r>
                    </a:p>
                  </a:txBody>
                  <a:tcPr marL="24241" marR="24241" marT="24241" marB="24241" anchor="ctr">
                    <a:lnL>
                      <a:noFill/>
                    </a:lnL>
                    <a:lnR>
                      <a:noFill/>
                    </a:lnR>
                    <a:lnT>
                      <a:noFill/>
                    </a:lnT>
                    <a:lnB>
                      <a:noFill/>
                    </a:lnB>
                    <a:solidFill>
                      <a:srgbClr val="FFFFFF"/>
                    </a:solidFill>
                  </a:tcPr>
                </a:tc>
                <a:tc>
                  <a:txBody>
                    <a:bodyPr/>
                    <a:lstStyle/>
                    <a:p>
                      <a:pPr algn="l"/>
                      <a:r>
                        <a:rPr lang="en-US" sz="1600" b="1">
                          <a:solidFill>
                            <a:srgbClr val="002060"/>
                          </a:solidFill>
                          <a:effectLst/>
                          <a:latin typeface="Work Sans" pitchFamily="2" charset="0"/>
                        </a:rPr>
                        <a:t>Process privileges</a:t>
                      </a:r>
                      <a:endParaRPr lang="en-US" sz="1600">
                        <a:solidFill>
                          <a:srgbClr val="002060"/>
                        </a:solidFill>
                        <a:effectLst/>
                        <a:latin typeface="Work Sans" pitchFamily="2" charset="0"/>
                      </a:endParaRPr>
                    </a:p>
                    <a:p>
                      <a:pPr algn="l"/>
                      <a:r>
                        <a:rPr lang="en-US" sz="1600">
                          <a:solidFill>
                            <a:srgbClr val="002060"/>
                          </a:solidFill>
                          <a:effectLst/>
                          <a:latin typeface="Work Sans" pitchFamily="2" charset="0"/>
                        </a:rPr>
                        <a:t>This is required to allow/disallow access to system resources.</a:t>
                      </a:r>
                    </a:p>
                  </a:txBody>
                  <a:tcPr marL="24241" marR="24241" marT="24241" marB="24241" anchor="ctr">
                    <a:lnL>
                      <a:noFill/>
                    </a:lnL>
                    <a:lnR>
                      <a:noFill/>
                    </a:lnR>
                    <a:lnT>
                      <a:noFill/>
                    </a:lnT>
                    <a:lnB>
                      <a:noFill/>
                    </a:lnB>
                    <a:solidFill>
                      <a:srgbClr val="FFFFFF"/>
                    </a:solidFill>
                  </a:tcPr>
                </a:tc>
                <a:extLst>
                  <a:ext uri="{0D108BD9-81ED-4DB2-BD59-A6C34878D82A}">
                    <a16:rowId xmlns:a16="http://schemas.microsoft.com/office/drawing/2014/main" val="786118487"/>
                  </a:ext>
                </a:extLst>
              </a:tr>
              <a:tr h="375742">
                <a:tc>
                  <a:txBody>
                    <a:bodyPr/>
                    <a:lstStyle/>
                    <a:p>
                      <a:pPr algn="l"/>
                      <a:r>
                        <a:rPr lang="en-IN" sz="1600">
                          <a:solidFill>
                            <a:srgbClr val="002060"/>
                          </a:solidFill>
                          <a:effectLst/>
                          <a:latin typeface="Work Sans" pitchFamily="2" charset="0"/>
                        </a:rPr>
                        <a:t>3</a:t>
                      </a:r>
                    </a:p>
                  </a:txBody>
                  <a:tcPr marL="24241" marR="24241" marT="24241" marB="24241" anchor="ctr">
                    <a:lnL>
                      <a:noFill/>
                    </a:lnL>
                    <a:lnR>
                      <a:noFill/>
                    </a:lnR>
                    <a:lnT>
                      <a:noFill/>
                    </a:lnT>
                    <a:lnB>
                      <a:noFill/>
                    </a:lnB>
                    <a:solidFill>
                      <a:srgbClr val="FFFFFF"/>
                    </a:solidFill>
                  </a:tcPr>
                </a:tc>
                <a:tc>
                  <a:txBody>
                    <a:bodyPr/>
                    <a:lstStyle/>
                    <a:p>
                      <a:pPr algn="l"/>
                      <a:r>
                        <a:rPr lang="en-US" sz="1600" b="1">
                          <a:solidFill>
                            <a:srgbClr val="002060"/>
                          </a:solidFill>
                          <a:effectLst/>
                          <a:latin typeface="Work Sans" pitchFamily="2" charset="0"/>
                        </a:rPr>
                        <a:t>Process ID</a:t>
                      </a:r>
                      <a:endParaRPr lang="en-US" sz="1600">
                        <a:solidFill>
                          <a:srgbClr val="002060"/>
                        </a:solidFill>
                        <a:effectLst/>
                        <a:latin typeface="Work Sans" pitchFamily="2" charset="0"/>
                      </a:endParaRPr>
                    </a:p>
                    <a:p>
                      <a:pPr algn="l"/>
                      <a:r>
                        <a:rPr lang="en-US" sz="1600">
                          <a:solidFill>
                            <a:srgbClr val="002060"/>
                          </a:solidFill>
                          <a:effectLst/>
                          <a:latin typeface="Work Sans" pitchFamily="2" charset="0"/>
                        </a:rPr>
                        <a:t>Unique identification for each of the process in the operating system.</a:t>
                      </a:r>
                    </a:p>
                  </a:txBody>
                  <a:tcPr marL="24241" marR="24241" marT="24241" marB="24241" anchor="ctr">
                    <a:lnL>
                      <a:noFill/>
                    </a:lnL>
                    <a:lnR>
                      <a:noFill/>
                    </a:lnR>
                    <a:lnT>
                      <a:noFill/>
                    </a:lnT>
                    <a:lnB>
                      <a:noFill/>
                    </a:lnB>
                    <a:solidFill>
                      <a:srgbClr val="FFFFFF"/>
                    </a:solidFill>
                  </a:tcPr>
                </a:tc>
                <a:extLst>
                  <a:ext uri="{0D108BD9-81ED-4DB2-BD59-A6C34878D82A}">
                    <a16:rowId xmlns:a16="http://schemas.microsoft.com/office/drawing/2014/main" val="3693148806"/>
                  </a:ext>
                </a:extLst>
              </a:tr>
              <a:tr h="266656">
                <a:tc>
                  <a:txBody>
                    <a:bodyPr/>
                    <a:lstStyle/>
                    <a:p>
                      <a:pPr algn="l"/>
                      <a:r>
                        <a:rPr lang="en-IN" sz="1600">
                          <a:solidFill>
                            <a:srgbClr val="002060"/>
                          </a:solidFill>
                          <a:effectLst/>
                          <a:latin typeface="Work Sans" pitchFamily="2" charset="0"/>
                        </a:rPr>
                        <a:t>4</a:t>
                      </a:r>
                    </a:p>
                  </a:txBody>
                  <a:tcPr marL="24241" marR="24241" marT="24241" marB="24241" anchor="ctr">
                    <a:lnL>
                      <a:noFill/>
                    </a:lnL>
                    <a:lnR>
                      <a:noFill/>
                    </a:lnR>
                    <a:lnT>
                      <a:noFill/>
                    </a:lnT>
                    <a:lnB>
                      <a:noFill/>
                    </a:lnB>
                    <a:solidFill>
                      <a:srgbClr val="FFFFFF"/>
                    </a:solidFill>
                  </a:tcPr>
                </a:tc>
                <a:tc>
                  <a:txBody>
                    <a:bodyPr/>
                    <a:lstStyle/>
                    <a:p>
                      <a:pPr algn="l"/>
                      <a:r>
                        <a:rPr lang="en-US" sz="1600" b="1">
                          <a:solidFill>
                            <a:srgbClr val="002060"/>
                          </a:solidFill>
                          <a:effectLst/>
                          <a:latin typeface="Work Sans" pitchFamily="2" charset="0"/>
                        </a:rPr>
                        <a:t>Pointer</a:t>
                      </a:r>
                      <a:endParaRPr lang="en-US" sz="1600">
                        <a:solidFill>
                          <a:srgbClr val="002060"/>
                        </a:solidFill>
                        <a:effectLst/>
                        <a:latin typeface="Work Sans" pitchFamily="2" charset="0"/>
                      </a:endParaRPr>
                    </a:p>
                    <a:p>
                      <a:pPr algn="l"/>
                      <a:r>
                        <a:rPr lang="en-US" sz="1600">
                          <a:solidFill>
                            <a:srgbClr val="002060"/>
                          </a:solidFill>
                          <a:effectLst/>
                          <a:latin typeface="Work Sans" pitchFamily="2" charset="0"/>
                        </a:rPr>
                        <a:t>A pointer to parent process.</a:t>
                      </a:r>
                    </a:p>
                  </a:txBody>
                  <a:tcPr marL="24241" marR="24241" marT="24241" marB="24241" anchor="ctr">
                    <a:lnL>
                      <a:noFill/>
                    </a:lnL>
                    <a:lnR>
                      <a:noFill/>
                    </a:lnR>
                    <a:lnT>
                      <a:noFill/>
                    </a:lnT>
                    <a:lnB>
                      <a:noFill/>
                    </a:lnB>
                    <a:solidFill>
                      <a:srgbClr val="FFFFFF"/>
                    </a:solidFill>
                  </a:tcPr>
                </a:tc>
                <a:extLst>
                  <a:ext uri="{0D108BD9-81ED-4DB2-BD59-A6C34878D82A}">
                    <a16:rowId xmlns:a16="http://schemas.microsoft.com/office/drawing/2014/main" val="267023372"/>
                  </a:ext>
                </a:extLst>
              </a:tr>
              <a:tr h="484829">
                <a:tc>
                  <a:txBody>
                    <a:bodyPr/>
                    <a:lstStyle/>
                    <a:p>
                      <a:pPr algn="l"/>
                      <a:r>
                        <a:rPr lang="en-IN" sz="1600">
                          <a:solidFill>
                            <a:srgbClr val="002060"/>
                          </a:solidFill>
                          <a:effectLst/>
                          <a:latin typeface="Work Sans" pitchFamily="2" charset="0"/>
                        </a:rPr>
                        <a:t>5</a:t>
                      </a:r>
                    </a:p>
                  </a:txBody>
                  <a:tcPr marL="24241" marR="24241" marT="24241" marB="24241" anchor="ctr">
                    <a:lnL>
                      <a:noFill/>
                    </a:lnL>
                    <a:lnR>
                      <a:noFill/>
                    </a:lnR>
                    <a:lnT>
                      <a:noFill/>
                    </a:lnT>
                    <a:lnB>
                      <a:noFill/>
                    </a:lnB>
                    <a:solidFill>
                      <a:srgbClr val="FFFFFF"/>
                    </a:solidFill>
                  </a:tcPr>
                </a:tc>
                <a:tc>
                  <a:txBody>
                    <a:bodyPr/>
                    <a:lstStyle/>
                    <a:p>
                      <a:pPr algn="l"/>
                      <a:r>
                        <a:rPr lang="en-US" sz="1600" b="1">
                          <a:solidFill>
                            <a:srgbClr val="002060"/>
                          </a:solidFill>
                          <a:effectLst/>
                          <a:latin typeface="Work Sans" pitchFamily="2" charset="0"/>
                        </a:rPr>
                        <a:t>Program Counter</a:t>
                      </a:r>
                      <a:endParaRPr lang="en-US" sz="1600">
                        <a:solidFill>
                          <a:srgbClr val="002060"/>
                        </a:solidFill>
                        <a:effectLst/>
                        <a:latin typeface="Work Sans" pitchFamily="2" charset="0"/>
                      </a:endParaRPr>
                    </a:p>
                    <a:p>
                      <a:pPr algn="l"/>
                      <a:r>
                        <a:rPr lang="en-US" sz="1600">
                          <a:solidFill>
                            <a:srgbClr val="002060"/>
                          </a:solidFill>
                          <a:effectLst/>
                          <a:latin typeface="Work Sans" pitchFamily="2" charset="0"/>
                        </a:rPr>
                        <a:t>Program Counter is a pointer to the address of the next instruction to be executed for this process.</a:t>
                      </a:r>
                    </a:p>
                  </a:txBody>
                  <a:tcPr marL="24241" marR="24241" marT="24241" marB="24241" anchor="ctr">
                    <a:lnL>
                      <a:noFill/>
                    </a:lnL>
                    <a:lnR>
                      <a:noFill/>
                    </a:lnR>
                    <a:lnT>
                      <a:noFill/>
                    </a:lnT>
                    <a:lnB>
                      <a:noFill/>
                    </a:lnB>
                    <a:solidFill>
                      <a:srgbClr val="FFFFFF"/>
                    </a:solidFill>
                  </a:tcPr>
                </a:tc>
                <a:extLst>
                  <a:ext uri="{0D108BD9-81ED-4DB2-BD59-A6C34878D82A}">
                    <a16:rowId xmlns:a16="http://schemas.microsoft.com/office/drawing/2014/main" val="2926730395"/>
                  </a:ext>
                </a:extLst>
              </a:tr>
              <a:tr h="375742">
                <a:tc>
                  <a:txBody>
                    <a:bodyPr/>
                    <a:lstStyle/>
                    <a:p>
                      <a:pPr algn="l"/>
                      <a:r>
                        <a:rPr lang="en-IN" sz="1600">
                          <a:solidFill>
                            <a:srgbClr val="002060"/>
                          </a:solidFill>
                          <a:effectLst/>
                          <a:latin typeface="Work Sans" pitchFamily="2" charset="0"/>
                        </a:rPr>
                        <a:t>6</a:t>
                      </a:r>
                    </a:p>
                  </a:txBody>
                  <a:tcPr marL="24241" marR="24241" marT="24241" marB="24241" anchor="ctr">
                    <a:lnL>
                      <a:noFill/>
                    </a:lnL>
                    <a:lnR>
                      <a:noFill/>
                    </a:lnR>
                    <a:lnT>
                      <a:noFill/>
                    </a:lnT>
                    <a:lnB>
                      <a:noFill/>
                    </a:lnB>
                    <a:solidFill>
                      <a:srgbClr val="FFFFFF"/>
                    </a:solidFill>
                  </a:tcPr>
                </a:tc>
                <a:tc>
                  <a:txBody>
                    <a:bodyPr/>
                    <a:lstStyle/>
                    <a:p>
                      <a:pPr algn="l"/>
                      <a:r>
                        <a:rPr lang="en-US" sz="1600" b="1">
                          <a:solidFill>
                            <a:srgbClr val="002060"/>
                          </a:solidFill>
                          <a:effectLst/>
                          <a:latin typeface="Work Sans" pitchFamily="2" charset="0"/>
                        </a:rPr>
                        <a:t>CPU registers</a:t>
                      </a:r>
                      <a:endParaRPr lang="en-US" sz="1600">
                        <a:solidFill>
                          <a:srgbClr val="002060"/>
                        </a:solidFill>
                        <a:effectLst/>
                        <a:latin typeface="Work Sans" pitchFamily="2" charset="0"/>
                      </a:endParaRPr>
                    </a:p>
                    <a:p>
                      <a:pPr algn="l"/>
                      <a:r>
                        <a:rPr lang="en-US" sz="1600">
                          <a:solidFill>
                            <a:srgbClr val="002060"/>
                          </a:solidFill>
                          <a:effectLst/>
                          <a:latin typeface="Work Sans" pitchFamily="2" charset="0"/>
                        </a:rPr>
                        <a:t>Various CPU registers where process need to be stored for execution for running state.</a:t>
                      </a:r>
                    </a:p>
                  </a:txBody>
                  <a:tcPr marL="24241" marR="24241" marT="24241" marB="24241" anchor="ctr">
                    <a:lnL>
                      <a:noFill/>
                    </a:lnL>
                    <a:lnR>
                      <a:noFill/>
                    </a:lnR>
                    <a:lnT>
                      <a:noFill/>
                    </a:lnT>
                    <a:lnB>
                      <a:noFill/>
                    </a:lnB>
                    <a:solidFill>
                      <a:srgbClr val="FFFFFF"/>
                    </a:solidFill>
                  </a:tcPr>
                </a:tc>
                <a:extLst>
                  <a:ext uri="{0D108BD9-81ED-4DB2-BD59-A6C34878D82A}">
                    <a16:rowId xmlns:a16="http://schemas.microsoft.com/office/drawing/2014/main" val="624298342"/>
                  </a:ext>
                </a:extLst>
              </a:tr>
              <a:tr h="484829">
                <a:tc>
                  <a:txBody>
                    <a:bodyPr/>
                    <a:lstStyle/>
                    <a:p>
                      <a:pPr algn="l"/>
                      <a:r>
                        <a:rPr lang="en-IN" sz="1600">
                          <a:solidFill>
                            <a:srgbClr val="002060"/>
                          </a:solidFill>
                          <a:effectLst/>
                          <a:latin typeface="Work Sans" pitchFamily="2" charset="0"/>
                        </a:rPr>
                        <a:t>7</a:t>
                      </a:r>
                    </a:p>
                  </a:txBody>
                  <a:tcPr marL="24241" marR="24241" marT="24241" marB="24241" anchor="ctr">
                    <a:lnL>
                      <a:noFill/>
                    </a:lnL>
                    <a:lnR>
                      <a:noFill/>
                    </a:lnR>
                    <a:lnT>
                      <a:noFill/>
                    </a:lnT>
                    <a:lnB>
                      <a:noFill/>
                    </a:lnB>
                    <a:solidFill>
                      <a:srgbClr val="FFFFFF"/>
                    </a:solidFill>
                  </a:tcPr>
                </a:tc>
                <a:tc>
                  <a:txBody>
                    <a:bodyPr/>
                    <a:lstStyle/>
                    <a:p>
                      <a:pPr algn="l"/>
                      <a:r>
                        <a:rPr lang="en-US" sz="1600" b="1">
                          <a:solidFill>
                            <a:srgbClr val="002060"/>
                          </a:solidFill>
                          <a:effectLst/>
                          <a:latin typeface="Work Sans" pitchFamily="2" charset="0"/>
                        </a:rPr>
                        <a:t>CPU Scheduling Information</a:t>
                      </a:r>
                      <a:endParaRPr lang="en-US" sz="1600">
                        <a:solidFill>
                          <a:srgbClr val="002060"/>
                        </a:solidFill>
                        <a:effectLst/>
                        <a:latin typeface="Work Sans" pitchFamily="2" charset="0"/>
                      </a:endParaRPr>
                    </a:p>
                    <a:p>
                      <a:pPr algn="l"/>
                      <a:r>
                        <a:rPr lang="en-US" sz="1600">
                          <a:solidFill>
                            <a:srgbClr val="002060"/>
                          </a:solidFill>
                          <a:effectLst/>
                          <a:latin typeface="Work Sans" pitchFamily="2" charset="0"/>
                        </a:rPr>
                        <a:t>Process priority and other scheduling information which is required to schedule the process.</a:t>
                      </a:r>
                    </a:p>
                  </a:txBody>
                  <a:tcPr marL="24241" marR="24241" marT="24241" marB="24241" anchor="ctr">
                    <a:lnL>
                      <a:noFill/>
                    </a:lnL>
                    <a:lnR>
                      <a:noFill/>
                    </a:lnR>
                    <a:lnT>
                      <a:noFill/>
                    </a:lnT>
                    <a:lnB>
                      <a:noFill/>
                    </a:lnB>
                    <a:solidFill>
                      <a:srgbClr val="FFFFFF"/>
                    </a:solidFill>
                  </a:tcPr>
                </a:tc>
                <a:extLst>
                  <a:ext uri="{0D108BD9-81ED-4DB2-BD59-A6C34878D82A}">
                    <a16:rowId xmlns:a16="http://schemas.microsoft.com/office/drawing/2014/main" val="1820348571"/>
                  </a:ext>
                </a:extLst>
              </a:tr>
              <a:tr h="484829">
                <a:tc>
                  <a:txBody>
                    <a:bodyPr/>
                    <a:lstStyle/>
                    <a:p>
                      <a:pPr algn="l"/>
                      <a:r>
                        <a:rPr lang="en-IN" sz="1600">
                          <a:solidFill>
                            <a:srgbClr val="002060"/>
                          </a:solidFill>
                          <a:effectLst/>
                          <a:latin typeface="Work Sans" pitchFamily="2" charset="0"/>
                        </a:rPr>
                        <a:t>8</a:t>
                      </a:r>
                    </a:p>
                  </a:txBody>
                  <a:tcPr marL="24241" marR="24241" marT="24241" marB="24241" anchor="ctr">
                    <a:lnL>
                      <a:noFill/>
                    </a:lnL>
                    <a:lnR>
                      <a:noFill/>
                    </a:lnR>
                    <a:lnT>
                      <a:noFill/>
                    </a:lnT>
                    <a:lnB>
                      <a:noFill/>
                    </a:lnB>
                    <a:solidFill>
                      <a:srgbClr val="FFFFFF"/>
                    </a:solidFill>
                  </a:tcPr>
                </a:tc>
                <a:tc>
                  <a:txBody>
                    <a:bodyPr/>
                    <a:lstStyle/>
                    <a:p>
                      <a:pPr algn="l"/>
                      <a:r>
                        <a:rPr lang="en-US" sz="1600" b="1">
                          <a:solidFill>
                            <a:srgbClr val="002060"/>
                          </a:solidFill>
                          <a:effectLst/>
                          <a:latin typeface="Work Sans" pitchFamily="2" charset="0"/>
                        </a:rPr>
                        <a:t>Memory management information</a:t>
                      </a:r>
                      <a:endParaRPr lang="en-US" sz="1600">
                        <a:solidFill>
                          <a:srgbClr val="002060"/>
                        </a:solidFill>
                        <a:effectLst/>
                        <a:latin typeface="Work Sans" pitchFamily="2" charset="0"/>
                      </a:endParaRPr>
                    </a:p>
                    <a:p>
                      <a:pPr algn="l"/>
                      <a:r>
                        <a:rPr lang="en-US" sz="1600">
                          <a:solidFill>
                            <a:srgbClr val="002060"/>
                          </a:solidFill>
                          <a:effectLst/>
                          <a:latin typeface="Work Sans" pitchFamily="2" charset="0"/>
                        </a:rPr>
                        <a:t>This includes the information of page table, memory limits, Segment table depending on memory used by the operating system.</a:t>
                      </a:r>
                    </a:p>
                  </a:txBody>
                  <a:tcPr marL="24241" marR="24241" marT="24241" marB="24241" anchor="ctr">
                    <a:lnL>
                      <a:noFill/>
                    </a:lnL>
                    <a:lnR>
                      <a:noFill/>
                    </a:lnR>
                    <a:lnT>
                      <a:noFill/>
                    </a:lnT>
                    <a:lnB>
                      <a:noFill/>
                    </a:lnB>
                    <a:solidFill>
                      <a:srgbClr val="FFFFFF"/>
                    </a:solidFill>
                  </a:tcPr>
                </a:tc>
                <a:extLst>
                  <a:ext uri="{0D108BD9-81ED-4DB2-BD59-A6C34878D82A}">
                    <a16:rowId xmlns:a16="http://schemas.microsoft.com/office/drawing/2014/main" val="340118647"/>
                  </a:ext>
                </a:extLst>
              </a:tr>
              <a:tr h="484829">
                <a:tc>
                  <a:txBody>
                    <a:bodyPr/>
                    <a:lstStyle/>
                    <a:p>
                      <a:pPr algn="l"/>
                      <a:r>
                        <a:rPr lang="en-IN" sz="1600">
                          <a:solidFill>
                            <a:srgbClr val="002060"/>
                          </a:solidFill>
                          <a:effectLst/>
                          <a:latin typeface="Work Sans" pitchFamily="2" charset="0"/>
                        </a:rPr>
                        <a:t>9</a:t>
                      </a:r>
                    </a:p>
                  </a:txBody>
                  <a:tcPr marL="24241" marR="24241" marT="24241" marB="24241" anchor="ctr">
                    <a:lnL>
                      <a:noFill/>
                    </a:lnL>
                    <a:lnR>
                      <a:noFill/>
                    </a:lnR>
                    <a:lnT>
                      <a:noFill/>
                    </a:lnT>
                    <a:lnB>
                      <a:noFill/>
                    </a:lnB>
                    <a:solidFill>
                      <a:srgbClr val="FFFFFF"/>
                    </a:solidFill>
                  </a:tcPr>
                </a:tc>
                <a:tc>
                  <a:txBody>
                    <a:bodyPr/>
                    <a:lstStyle/>
                    <a:p>
                      <a:pPr algn="l"/>
                      <a:r>
                        <a:rPr lang="en-US" sz="1600" b="1">
                          <a:solidFill>
                            <a:srgbClr val="002060"/>
                          </a:solidFill>
                          <a:effectLst/>
                          <a:latin typeface="Work Sans" pitchFamily="2" charset="0"/>
                        </a:rPr>
                        <a:t>Accounting information</a:t>
                      </a:r>
                      <a:endParaRPr lang="en-US" sz="1600">
                        <a:solidFill>
                          <a:srgbClr val="002060"/>
                        </a:solidFill>
                        <a:effectLst/>
                        <a:latin typeface="Work Sans" pitchFamily="2" charset="0"/>
                      </a:endParaRPr>
                    </a:p>
                    <a:p>
                      <a:pPr algn="l"/>
                      <a:r>
                        <a:rPr lang="en-US" sz="1600">
                          <a:solidFill>
                            <a:srgbClr val="002060"/>
                          </a:solidFill>
                          <a:effectLst/>
                          <a:latin typeface="Work Sans" pitchFamily="2" charset="0"/>
                        </a:rPr>
                        <a:t>This includes the amount of CPU used for process execution, time limits, execution ID etc.</a:t>
                      </a:r>
                    </a:p>
                  </a:txBody>
                  <a:tcPr marL="24241" marR="24241" marT="24241" marB="24241" anchor="ctr">
                    <a:lnL>
                      <a:noFill/>
                    </a:lnL>
                    <a:lnR>
                      <a:noFill/>
                    </a:lnR>
                    <a:lnT>
                      <a:noFill/>
                    </a:lnT>
                    <a:lnB>
                      <a:noFill/>
                    </a:lnB>
                    <a:solidFill>
                      <a:srgbClr val="FFFFFF"/>
                    </a:solidFill>
                  </a:tcPr>
                </a:tc>
                <a:extLst>
                  <a:ext uri="{0D108BD9-81ED-4DB2-BD59-A6C34878D82A}">
                    <a16:rowId xmlns:a16="http://schemas.microsoft.com/office/drawing/2014/main" val="2005359172"/>
                  </a:ext>
                </a:extLst>
              </a:tr>
              <a:tr h="375742">
                <a:tc>
                  <a:txBody>
                    <a:bodyPr/>
                    <a:lstStyle/>
                    <a:p>
                      <a:pPr algn="l"/>
                      <a:r>
                        <a:rPr lang="en-IN" sz="1600">
                          <a:solidFill>
                            <a:srgbClr val="002060"/>
                          </a:solidFill>
                          <a:effectLst/>
                          <a:latin typeface="Work Sans" pitchFamily="2" charset="0"/>
                        </a:rPr>
                        <a:t>10</a:t>
                      </a:r>
                    </a:p>
                  </a:txBody>
                  <a:tcPr marL="24241" marR="24241" marT="24241" marB="24241" anchor="ctr">
                    <a:lnL>
                      <a:noFill/>
                    </a:lnL>
                    <a:lnR>
                      <a:noFill/>
                    </a:lnR>
                    <a:lnT>
                      <a:noFill/>
                    </a:lnT>
                    <a:lnB>
                      <a:noFill/>
                    </a:lnB>
                    <a:solidFill>
                      <a:srgbClr val="FFFFFF"/>
                    </a:solidFill>
                  </a:tcPr>
                </a:tc>
                <a:tc>
                  <a:txBody>
                    <a:bodyPr/>
                    <a:lstStyle/>
                    <a:p>
                      <a:pPr algn="l"/>
                      <a:r>
                        <a:rPr lang="en-US" sz="1600" b="1" dirty="0">
                          <a:solidFill>
                            <a:srgbClr val="002060"/>
                          </a:solidFill>
                          <a:effectLst/>
                          <a:latin typeface="Work Sans" pitchFamily="2" charset="0"/>
                        </a:rPr>
                        <a:t>IO status information</a:t>
                      </a:r>
                      <a:endParaRPr lang="en-US" sz="1600" dirty="0">
                        <a:solidFill>
                          <a:srgbClr val="002060"/>
                        </a:solidFill>
                        <a:effectLst/>
                        <a:latin typeface="Work Sans" pitchFamily="2" charset="0"/>
                      </a:endParaRPr>
                    </a:p>
                    <a:p>
                      <a:pPr algn="l"/>
                      <a:r>
                        <a:rPr lang="en-US" sz="1600" dirty="0">
                          <a:solidFill>
                            <a:srgbClr val="002060"/>
                          </a:solidFill>
                          <a:effectLst/>
                          <a:latin typeface="Work Sans" pitchFamily="2" charset="0"/>
                        </a:rPr>
                        <a:t>This includes a list of I/O devices allocated to the process</a:t>
                      </a:r>
                    </a:p>
                  </a:txBody>
                  <a:tcPr marL="24241" marR="24241" marT="24241" marB="24241" anchor="ctr">
                    <a:lnL>
                      <a:noFill/>
                    </a:lnL>
                    <a:lnR>
                      <a:noFill/>
                    </a:lnR>
                    <a:lnT>
                      <a:noFill/>
                    </a:lnT>
                    <a:lnB>
                      <a:noFill/>
                    </a:lnB>
                    <a:solidFill>
                      <a:srgbClr val="FFFFFF"/>
                    </a:solidFill>
                  </a:tcPr>
                </a:tc>
                <a:extLst>
                  <a:ext uri="{0D108BD9-81ED-4DB2-BD59-A6C34878D82A}">
                    <a16:rowId xmlns:a16="http://schemas.microsoft.com/office/drawing/2014/main" val="458195391"/>
                  </a:ext>
                </a:extLst>
              </a:tr>
            </a:tbl>
          </a:graphicData>
        </a:graphic>
      </p:graphicFrame>
    </p:spTree>
    <p:extLst>
      <p:ext uri="{BB962C8B-B14F-4D97-AF65-F5344CB8AC3E}">
        <p14:creationId xmlns:p14="http://schemas.microsoft.com/office/powerpoint/2010/main" val="6154683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a:solidFill>
                  <a:schemeClr val="bg1">
                    <a:lumMod val="95000"/>
                    <a:lumOff val="5000"/>
                  </a:schemeClr>
                </a:solidFill>
                <a:latin typeface="Work Sans" pitchFamily="2" charset="0"/>
              </a:rPr>
              <a:t>Program on </a:t>
            </a:r>
            <a:r>
              <a:rPr lang="fr-FR" b="1" spc="-100" dirty="0" err="1">
                <a:solidFill>
                  <a:schemeClr val="bg1">
                    <a:lumMod val="95000"/>
                    <a:lumOff val="5000"/>
                  </a:schemeClr>
                </a:solidFill>
                <a:latin typeface="Work Sans" pitchFamily="2" charset="0"/>
              </a:rPr>
              <a:t>Arrays</a:t>
            </a:r>
            <a:endParaRPr lang="fr-FR" b="1" spc="-100" dirty="0">
              <a:solidFill>
                <a:schemeClr val="bg1">
                  <a:lumMod val="95000"/>
                  <a:lumOff val="5000"/>
                </a:schemeClr>
              </a:solidFill>
              <a:latin typeface="Work Sans" pitchFamily="2" charset="0"/>
            </a:endParaRPr>
          </a:p>
        </p:txBody>
      </p:sp>
      <p:sp>
        <p:nvSpPr>
          <p:cNvPr id="2" name="Rectangle 1">
            <a:extLst>
              <a:ext uri="{FF2B5EF4-FFF2-40B4-BE49-F238E27FC236}">
                <a16:creationId xmlns:a16="http://schemas.microsoft.com/office/drawing/2014/main" id="{581DC49B-3108-F50E-F500-3ABA4F9B0579}"/>
              </a:ext>
            </a:extLst>
          </p:cNvPr>
          <p:cNvSpPr/>
          <p:nvPr/>
        </p:nvSpPr>
        <p:spPr>
          <a:xfrm>
            <a:off x="1238638" y="1803696"/>
            <a:ext cx="10219353" cy="2246769"/>
          </a:xfrm>
          <a:prstGeom prst="rect">
            <a:avLst/>
          </a:prstGeom>
        </p:spPr>
        <p:txBody>
          <a:bodyPr wrap="square">
            <a:spAutoFit/>
          </a:bodyPr>
          <a:lstStyle/>
          <a:p>
            <a:r>
              <a:rPr lang="en-US" sz="2000" b="1" dirty="0">
                <a:solidFill>
                  <a:srgbClr val="002060"/>
                </a:solidFill>
                <a:latin typeface="Work Sans" pitchFamily="2" charset="0"/>
              </a:rPr>
              <a:t>1.  Write a  program to find second largest element in an array.</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2.  Write a  program to count frequency of each element in an array.</a:t>
            </a:r>
          </a:p>
          <a:p>
            <a:pPr marL="457200" indent="-457200">
              <a:buAutoNum type="arabicPeriod"/>
            </a:pPr>
            <a:endParaRPr lang="en-US" sz="2000" b="1" dirty="0">
              <a:solidFill>
                <a:srgbClr val="002060"/>
              </a:solidFill>
              <a:latin typeface="Work Sans" pitchFamily="2" charset="0"/>
            </a:endParaRPr>
          </a:p>
          <a:p>
            <a:r>
              <a:rPr lang="en-US" sz="2000" b="1" dirty="0">
                <a:solidFill>
                  <a:srgbClr val="002060"/>
                </a:solidFill>
                <a:latin typeface="Work Sans" pitchFamily="2" charset="0"/>
              </a:rPr>
              <a:t>3.  Write a  program to print all unique elements in the array.</a:t>
            </a:r>
          </a:p>
          <a:p>
            <a:pPr marL="457200" indent="-457200">
              <a:buAutoNum type="arabicPeriod"/>
            </a:pPr>
            <a:endParaRPr lang="en-US" sz="2000" b="1" dirty="0">
              <a:solidFill>
                <a:srgbClr val="002060"/>
              </a:solidFill>
              <a:latin typeface="Work Sans" pitchFamily="2" charset="0"/>
            </a:endParaRPr>
          </a:p>
          <a:p>
            <a:r>
              <a:rPr lang="en-US" sz="2000" b="1" dirty="0">
                <a:solidFill>
                  <a:srgbClr val="002060"/>
                </a:solidFill>
                <a:latin typeface="Work Sans" pitchFamily="2" charset="0"/>
              </a:rPr>
              <a:t> 4. Write a  program to count total number of duplicate elements in an array.</a:t>
            </a:r>
          </a:p>
        </p:txBody>
      </p:sp>
    </p:spTree>
    <p:extLst>
      <p:ext uri="{BB962C8B-B14F-4D97-AF65-F5344CB8AC3E}">
        <p14:creationId xmlns:p14="http://schemas.microsoft.com/office/powerpoint/2010/main" val="370656849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A284DA9-50D4-4C40-A99B-BACFD0AA78F5}"/>
              </a:ext>
            </a:extLst>
          </p:cNvPr>
          <p:cNvSpPr txBox="1"/>
          <p:nvPr/>
        </p:nvSpPr>
        <p:spPr>
          <a:xfrm>
            <a:off x="766438" y="504077"/>
            <a:ext cx="10080626" cy="441468"/>
          </a:xfrm>
          <a:prstGeom prst="rect">
            <a:avLst/>
          </a:prstGeom>
        </p:spPr>
        <p:txBody>
          <a:bodyPr wrap="square" lIns="0" tIns="0" rIns="0" bIns="0" anchor="b">
            <a:spAutoFit/>
          </a:bodyPr>
          <a:lstStyle>
            <a:defPPr>
              <a:defRPr lang="fr-FR"/>
            </a:defPPr>
            <a:lvl1pPr>
              <a:defRPr sz="2800" kern="0">
                <a:solidFill>
                  <a:schemeClr val="bg1"/>
                </a:solidFill>
                <a:latin typeface="+mj-lt"/>
              </a:defRPr>
            </a:lvl1pPr>
          </a:lstStyle>
          <a:p>
            <a:r>
              <a:rPr lang="fr-FR" b="1" spc="-100" dirty="0" err="1">
                <a:solidFill>
                  <a:schemeClr val="bg1">
                    <a:lumMod val="95000"/>
                    <a:lumOff val="5000"/>
                  </a:schemeClr>
                </a:solidFill>
                <a:latin typeface="Work Sans" pitchFamily="2" charset="0"/>
              </a:rPr>
              <a:t>Inheritance</a:t>
            </a:r>
            <a:endParaRPr lang="fr-FR" b="1" spc="-100" dirty="0">
              <a:solidFill>
                <a:schemeClr val="bg1">
                  <a:lumMod val="95000"/>
                  <a:lumOff val="5000"/>
                </a:schemeClr>
              </a:solidFill>
              <a:latin typeface="Work Sans" pitchFamily="2" charset="0"/>
            </a:endParaRPr>
          </a:p>
        </p:txBody>
      </p:sp>
      <p:sp>
        <p:nvSpPr>
          <p:cNvPr id="2" name="Rectangle 1">
            <a:extLst>
              <a:ext uri="{FF2B5EF4-FFF2-40B4-BE49-F238E27FC236}">
                <a16:creationId xmlns:a16="http://schemas.microsoft.com/office/drawing/2014/main" id="{581DC49B-3108-F50E-F500-3ABA4F9B0579}"/>
              </a:ext>
            </a:extLst>
          </p:cNvPr>
          <p:cNvSpPr/>
          <p:nvPr/>
        </p:nvSpPr>
        <p:spPr>
          <a:xfrm>
            <a:off x="491801" y="1682398"/>
            <a:ext cx="11563350" cy="3477875"/>
          </a:xfrm>
          <a:prstGeom prst="rect">
            <a:avLst/>
          </a:prstGeom>
        </p:spPr>
        <p:txBody>
          <a:bodyPr wrap="square">
            <a:spAutoFit/>
          </a:bodyPr>
          <a:lstStyle/>
          <a:p>
            <a:r>
              <a:rPr lang="en-US" sz="2000" b="1" dirty="0">
                <a:solidFill>
                  <a:srgbClr val="002060"/>
                </a:solidFill>
                <a:latin typeface="Work Sans" pitchFamily="2" charset="0"/>
              </a:rPr>
              <a:t>Design and develop inheritance for a given case study, identify objects and relationships </a:t>
            </a:r>
          </a:p>
          <a:p>
            <a:r>
              <a:rPr lang="en-US" sz="2000" b="1" dirty="0">
                <a:solidFill>
                  <a:srgbClr val="002060"/>
                </a:solidFill>
                <a:latin typeface="Work Sans" pitchFamily="2" charset="0"/>
              </a:rPr>
              <a:t>and implement inheritance wherever applicable. </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Employee class has </a:t>
            </a:r>
            <a:r>
              <a:rPr lang="en-US" sz="2000" b="1" dirty="0" err="1">
                <a:solidFill>
                  <a:srgbClr val="002060"/>
                </a:solidFill>
                <a:latin typeface="Work Sans" pitchFamily="2" charset="0"/>
              </a:rPr>
              <a:t>Emp_name</a:t>
            </a:r>
            <a:r>
              <a:rPr lang="en-US" sz="2000" b="1" dirty="0">
                <a:solidFill>
                  <a:srgbClr val="002060"/>
                </a:solidFill>
                <a:latin typeface="Work Sans" pitchFamily="2" charset="0"/>
              </a:rPr>
              <a:t>, </a:t>
            </a:r>
            <a:r>
              <a:rPr lang="en-US" sz="2000" b="1" dirty="0" err="1">
                <a:solidFill>
                  <a:srgbClr val="002060"/>
                </a:solidFill>
                <a:latin typeface="Work Sans" pitchFamily="2" charset="0"/>
              </a:rPr>
              <a:t>Emp_id</a:t>
            </a:r>
            <a:r>
              <a:rPr lang="en-US" sz="2000" b="1" dirty="0">
                <a:solidFill>
                  <a:srgbClr val="002060"/>
                </a:solidFill>
                <a:latin typeface="Work Sans" pitchFamily="2" charset="0"/>
              </a:rPr>
              <a:t>, </a:t>
            </a:r>
          </a:p>
          <a:p>
            <a:r>
              <a:rPr lang="en-US" sz="2000" b="1" dirty="0">
                <a:solidFill>
                  <a:srgbClr val="002060"/>
                </a:solidFill>
                <a:latin typeface="Work Sans" pitchFamily="2" charset="0"/>
              </a:rPr>
              <a:t>Address, </a:t>
            </a:r>
            <a:r>
              <a:rPr lang="en-US" sz="2000" b="1" dirty="0" err="1">
                <a:solidFill>
                  <a:srgbClr val="002060"/>
                </a:solidFill>
                <a:latin typeface="Work Sans" pitchFamily="2" charset="0"/>
              </a:rPr>
              <a:t>Mail_id</a:t>
            </a:r>
            <a:r>
              <a:rPr lang="en-US" sz="2000" b="1" dirty="0">
                <a:solidFill>
                  <a:srgbClr val="002060"/>
                </a:solidFill>
                <a:latin typeface="Work Sans" pitchFamily="2" charset="0"/>
              </a:rPr>
              <a:t>, and </a:t>
            </a:r>
            <a:r>
              <a:rPr lang="en-US" sz="2000" b="1" dirty="0" err="1">
                <a:solidFill>
                  <a:srgbClr val="002060"/>
                </a:solidFill>
                <a:latin typeface="Work Sans" pitchFamily="2" charset="0"/>
              </a:rPr>
              <a:t>Mobile_no</a:t>
            </a:r>
            <a:r>
              <a:rPr lang="en-US" sz="2000" b="1" dirty="0">
                <a:solidFill>
                  <a:srgbClr val="002060"/>
                </a:solidFill>
                <a:latin typeface="Work Sans" pitchFamily="2" charset="0"/>
              </a:rPr>
              <a:t> as members. Inherit the classes: Programmer, Team Lead, Assistant Project Manager and Project Manager from employee class. </a:t>
            </a:r>
          </a:p>
          <a:p>
            <a:endParaRPr lang="en-US" sz="2000" b="1" dirty="0">
              <a:solidFill>
                <a:srgbClr val="002060"/>
              </a:solidFill>
              <a:latin typeface="Work Sans" pitchFamily="2" charset="0"/>
            </a:endParaRPr>
          </a:p>
          <a:p>
            <a:r>
              <a:rPr lang="en-US" sz="2000" b="1" dirty="0">
                <a:solidFill>
                  <a:srgbClr val="002060"/>
                </a:solidFill>
                <a:latin typeface="Work Sans" pitchFamily="2" charset="0"/>
              </a:rPr>
              <a:t>Add Basic Pay (BP) as </a:t>
            </a:r>
          </a:p>
          <a:p>
            <a:r>
              <a:rPr lang="en-US" sz="2000" b="1" dirty="0">
                <a:solidFill>
                  <a:srgbClr val="002060"/>
                </a:solidFill>
                <a:latin typeface="Work Sans" pitchFamily="2" charset="0"/>
              </a:rPr>
              <a:t>the member of all the inherited classes . with 97% of BP as DA, 10 % of BP as HRA, 12% of </a:t>
            </a:r>
          </a:p>
          <a:p>
            <a:r>
              <a:rPr lang="en-US" sz="2000" b="1" dirty="0">
                <a:solidFill>
                  <a:srgbClr val="002060"/>
                </a:solidFill>
                <a:latin typeface="Work Sans" pitchFamily="2" charset="0"/>
              </a:rPr>
              <a:t>BP as PF, 0.1% of BP for staff club fund. Generate pay slips for the employees with their </a:t>
            </a:r>
          </a:p>
          <a:p>
            <a:r>
              <a:rPr lang="en-US" sz="2000" b="1" dirty="0">
                <a:solidFill>
                  <a:srgbClr val="002060"/>
                </a:solidFill>
                <a:latin typeface="Work Sans" pitchFamily="2" charset="0"/>
              </a:rPr>
              <a:t>gross and net salary </a:t>
            </a:r>
          </a:p>
        </p:txBody>
      </p:sp>
    </p:spTree>
    <p:extLst>
      <p:ext uri="{BB962C8B-B14F-4D97-AF65-F5344CB8AC3E}">
        <p14:creationId xmlns:p14="http://schemas.microsoft.com/office/powerpoint/2010/main" val="380392978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2D10-39F5-4B93-61E1-E48C3CFBEAEF}"/>
              </a:ext>
            </a:extLst>
          </p:cNvPr>
          <p:cNvPicPr>
            <a:picLocks noChangeAspect="1"/>
          </p:cNvPicPr>
          <p:nvPr/>
        </p:nvPicPr>
        <p:blipFill>
          <a:blip r:embed="rId3"/>
          <a:stretch>
            <a:fillRect/>
          </a:stretch>
        </p:blipFill>
        <p:spPr>
          <a:xfrm>
            <a:off x="0" y="416053"/>
            <a:ext cx="12192000" cy="856735"/>
          </a:xfrm>
          <a:prstGeom prst="rect">
            <a:avLst/>
          </a:prstGeom>
        </p:spPr>
      </p:pic>
      <p:pic>
        <p:nvPicPr>
          <p:cNvPr id="5" name="Picture 4">
            <a:extLst>
              <a:ext uri="{FF2B5EF4-FFF2-40B4-BE49-F238E27FC236}">
                <a16:creationId xmlns:a16="http://schemas.microsoft.com/office/drawing/2014/main" id="{F823BA83-25D1-20CA-E930-EFE71B901FA0}"/>
              </a:ext>
            </a:extLst>
          </p:cNvPr>
          <p:cNvPicPr>
            <a:picLocks noChangeAspect="1"/>
          </p:cNvPicPr>
          <p:nvPr/>
        </p:nvPicPr>
        <p:blipFill>
          <a:blip r:embed="rId4"/>
          <a:stretch>
            <a:fillRect/>
          </a:stretch>
        </p:blipFill>
        <p:spPr>
          <a:xfrm>
            <a:off x="102637" y="1671283"/>
            <a:ext cx="12192000" cy="4187237"/>
          </a:xfrm>
          <a:prstGeom prst="rect">
            <a:avLst/>
          </a:prstGeom>
        </p:spPr>
      </p:pic>
      <p:pic>
        <p:nvPicPr>
          <p:cNvPr id="7" name="Picture 6">
            <a:extLst>
              <a:ext uri="{FF2B5EF4-FFF2-40B4-BE49-F238E27FC236}">
                <a16:creationId xmlns:a16="http://schemas.microsoft.com/office/drawing/2014/main" id="{423E2E7E-F9B6-B7E6-6BC8-6F8ADDD5BB59}"/>
              </a:ext>
            </a:extLst>
          </p:cNvPr>
          <p:cNvPicPr>
            <a:picLocks noChangeAspect="1"/>
          </p:cNvPicPr>
          <p:nvPr/>
        </p:nvPicPr>
        <p:blipFill>
          <a:blip r:embed="rId5"/>
          <a:stretch>
            <a:fillRect/>
          </a:stretch>
        </p:blipFill>
        <p:spPr>
          <a:xfrm>
            <a:off x="811763" y="3429000"/>
            <a:ext cx="7193902" cy="419313"/>
          </a:xfrm>
          <a:prstGeom prst="rect">
            <a:avLst/>
          </a:prstGeom>
        </p:spPr>
      </p:pic>
      <p:pic>
        <p:nvPicPr>
          <p:cNvPr id="8" name="Picture 7">
            <a:extLst>
              <a:ext uri="{FF2B5EF4-FFF2-40B4-BE49-F238E27FC236}">
                <a16:creationId xmlns:a16="http://schemas.microsoft.com/office/drawing/2014/main" id="{DD59B139-CB60-1FCD-A2BB-2BF6DF490868}"/>
              </a:ext>
            </a:extLst>
          </p:cNvPr>
          <p:cNvPicPr>
            <a:picLocks noChangeAspect="1"/>
          </p:cNvPicPr>
          <p:nvPr/>
        </p:nvPicPr>
        <p:blipFill>
          <a:blip r:embed="rId6"/>
          <a:stretch>
            <a:fillRect/>
          </a:stretch>
        </p:blipFill>
        <p:spPr>
          <a:xfrm>
            <a:off x="811763" y="4966579"/>
            <a:ext cx="9144000" cy="440275"/>
          </a:xfrm>
          <a:prstGeom prst="rect">
            <a:avLst/>
          </a:prstGeom>
        </p:spPr>
      </p:pic>
    </p:spTree>
    <p:extLst>
      <p:ext uri="{BB962C8B-B14F-4D97-AF65-F5344CB8AC3E}">
        <p14:creationId xmlns:p14="http://schemas.microsoft.com/office/powerpoint/2010/main" val="419494497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212D10-39F5-4B93-61E1-E48C3CFBEAEF}"/>
              </a:ext>
            </a:extLst>
          </p:cNvPr>
          <p:cNvPicPr>
            <a:picLocks noChangeAspect="1"/>
          </p:cNvPicPr>
          <p:nvPr/>
        </p:nvPicPr>
        <p:blipFill>
          <a:blip r:embed="rId3"/>
          <a:stretch>
            <a:fillRect/>
          </a:stretch>
        </p:blipFill>
        <p:spPr>
          <a:xfrm>
            <a:off x="0" y="416053"/>
            <a:ext cx="12192000" cy="856735"/>
          </a:xfrm>
          <a:prstGeom prst="rect">
            <a:avLst/>
          </a:prstGeom>
        </p:spPr>
      </p:pic>
      <p:pic>
        <p:nvPicPr>
          <p:cNvPr id="2" name="Picture 1">
            <a:extLst>
              <a:ext uri="{FF2B5EF4-FFF2-40B4-BE49-F238E27FC236}">
                <a16:creationId xmlns:a16="http://schemas.microsoft.com/office/drawing/2014/main" id="{22A5F239-84E9-74DF-41A1-B443A568E1F1}"/>
              </a:ext>
            </a:extLst>
          </p:cNvPr>
          <p:cNvPicPr>
            <a:picLocks noChangeAspect="1"/>
          </p:cNvPicPr>
          <p:nvPr/>
        </p:nvPicPr>
        <p:blipFill>
          <a:blip r:embed="rId4"/>
          <a:stretch>
            <a:fillRect/>
          </a:stretch>
        </p:blipFill>
        <p:spPr>
          <a:xfrm>
            <a:off x="0" y="1696020"/>
            <a:ext cx="12192000" cy="4137764"/>
          </a:xfrm>
          <a:prstGeom prst="rect">
            <a:avLst/>
          </a:prstGeom>
        </p:spPr>
      </p:pic>
      <p:pic>
        <p:nvPicPr>
          <p:cNvPr id="6" name="Picture 5">
            <a:extLst>
              <a:ext uri="{FF2B5EF4-FFF2-40B4-BE49-F238E27FC236}">
                <a16:creationId xmlns:a16="http://schemas.microsoft.com/office/drawing/2014/main" id="{E2A44E79-64E9-57EE-E7A9-E02EED567223}"/>
              </a:ext>
            </a:extLst>
          </p:cNvPr>
          <p:cNvPicPr>
            <a:picLocks noChangeAspect="1"/>
          </p:cNvPicPr>
          <p:nvPr/>
        </p:nvPicPr>
        <p:blipFill>
          <a:blip r:embed="rId5"/>
          <a:stretch>
            <a:fillRect/>
          </a:stretch>
        </p:blipFill>
        <p:spPr>
          <a:xfrm>
            <a:off x="625151" y="2873887"/>
            <a:ext cx="8182947" cy="517909"/>
          </a:xfrm>
          <a:prstGeom prst="rect">
            <a:avLst/>
          </a:prstGeom>
        </p:spPr>
      </p:pic>
      <p:pic>
        <p:nvPicPr>
          <p:cNvPr id="9" name="Picture 8">
            <a:extLst>
              <a:ext uri="{FF2B5EF4-FFF2-40B4-BE49-F238E27FC236}">
                <a16:creationId xmlns:a16="http://schemas.microsoft.com/office/drawing/2014/main" id="{1F7FD733-3A43-F29C-3D17-49E2334278CB}"/>
              </a:ext>
            </a:extLst>
          </p:cNvPr>
          <p:cNvPicPr>
            <a:picLocks noChangeAspect="1"/>
          </p:cNvPicPr>
          <p:nvPr/>
        </p:nvPicPr>
        <p:blipFill>
          <a:blip r:embed="rId6"/>
          <a:stretch>
            <a:fillRect/>
          </a:stretch>
        </p:blipFill>
        <p:spPr>
          <a:xfrm>
            <a:off x="625151" y="4569663"/>
            <a:ext cx="10954139" cy="457173"/>
          </a:xfrm>
          <a:prstGeom prst="rect">
            <a:avLst/>
          </a:prstGeom>
        </p:spPr>
      </p:pic>
    </p:spTree>
    <p:extLst>
      <p:ext uri="{BB962C8B-B14F-4D97-AF65-F5344CB8AC3E}">
        <p14:creationId xmlns:p14="http://schemas.microsoft.com/office/powerpoint/2010/main" val="170395696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4F318D-BC53-58F9-DB83-CCEE018C2761}"/>
              </a:ext>
            </a:extLst>
          </p:cNvPr>
          <p:cNvSpPr txBox="1"/>
          <p:nvPr/>
        </p:nvSpPr>
        <p:spPr>
          <a:xfrm>
            <a:off x="110413" y="121242"/>
            <a:ext cx="11971174" cy="6863417"/>
          </a:xfrm>
          <a:prstGeom prst="rect">
            <a:avLst/>
          </a:prstGeom>
          <a:noFill/>
        </p:spPr>
        <p:txBody>
          <a:bodyPr wrap="square">
            <a:spAutoFit/>
          </a:bodyPr>
          <a:lstStyle/>
          <a:p>
            <a:r>
              <a:rPr lang="en-US" sz="2000" b="1" dirty="0">
                <a:solidFill>
                  <a:srgbClr val="002060"/>
                </a:solidFill>
                <a:latin typeface="Work Sans" pitchFamily="2" charset="0"/>
              </a:rPr>
              <a:t>Leap Year Calculator – Method Ex.</a:t>
            </a:r>
          </a:p>
          <a:p>
            <a:endParaRPr lang="en-US" sz="2000" dirty="0">
              <a:solidFill>
                <a:srgbClr val="002060"/>
              </a:solidFill>
              <a:latin typeface="Work Sans" pitchFamily="2" charset="0"/>
            </a:endParaRPr>
          </a:p>
          <a:p>
            <a:r>
              <a:rPr lang="en-US" sz="2000" dirty="0">
                <a:solidFill>
                  <a:srgbClr val="002060"/>
                </a:solidFill>
                <a:latin typeface="Work Sans" pitchFamily="2" charset="0"/>
              </a:rPr>
              <a:t>Write a method </a:t>
            </a:r>
            <a:r>
              <a:rPr lang="en-US" sz="2000" dirty="0" err="1">
                <a:solidFill>
                  <a:srgbClr val="002060"/>
                </a:solidFill>
                <a:latin typeface="Work Sans" pitchFamily="2" charset="0"/>
              </a:rPr>
              <a:t>isLeapYear</a:t>
            </a:r>
            <a:r>
              <a:rPr lang="en-US" sz="2000" dirty="0">
                <a:solidFill>
                  <a:srgbClr val="002060"/>
                </a:solidFill>
                <a:latin typeface="Work Sans" pitchFamily="2" charset="0"/>
              </a:rPr>
              <a:t> with a parameter of type int named year.</a:t>
            </a:r>
          </a:p>
          <a:p>
            <a:r>
              <a:rPr lang="en-US" sz="2000" dirty="0">
                <a:solidFill>
                  <a:srgbClr val="002060"/>
                </a:solidFill>
                <a:latin typeface="Work Sans" pitchFamily="2" charset="0"/>
              </a:rPr>
              <a:t>	</a:t>
            </a:r>
          </a:p>
          <a:p>
            <a:r>
              <a:rPr lang="en-US" sz="2000" dirty="0">
                <a:solidFill>
                  <a:srgbClr val="002060"/>
                </a:solidFill>
                <a:latin typeface="Work Sans" pitchFamily="2" charset="0"/>
              </a:rPr>
              <a:t>	The parameter needs to be greater than or equal to 1 and less than or equal to 9999.</a:t>
            </a:r>
          </a:p>
          <a:p>
            <a:r>
              <a:rPr lang="en-US" sz="2000" dirty="0">
                <a:solidFill>
                  <a:srgbClr val="002060"/>
                </a:solidFill>
                <a:latin typeface="Work Sans" pitchFamily="2" charset="0"/>
              </a:rPr>
              <a:t>	If the parameter is not in that range return false.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Otherwise, if it is in the valid range, calculate if the year is a leap year and return true if it is a leap year, otherwise return false.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To determine whether a year is a leap year, follow these steps: </a:t>
            </a:r>
          </a:p>
          <a:p>
            <a:r>
              <a:rPr lang="en-US" sz="2000" dirty="0">
                <a:solidFill>
                  <a:srgbClr val="002060"/>
                </a:solidFill>
                <a:latin typeface="Work Sans" pitchFamily="2" charset="0"/>
              </a:rPr>
              <a:t>1. If the year is evenly divisible by 4, go to step 2. Otherwise, go to step 5.</a:t>
            </a:r>
          </a:p>
          <a:p>
            <a:r>
              <a:rPr lang="en-US" sz="2000" dirty="0">
                <a:solidFill>
                  <a:srgbClr val="002060"/>
                </a:solidFill>
                <a:latin typeface="Work Sans" pitchFamily="2" charset="0"/>
              </a:rPr>
              <a:t>2. If the year is evenly divisible by 100, go to step 3. Otherwise, go to step 4.</a:t>
            </a:r>
          </a:p>
          <a:p>
            <a:r>
              <a:rPr lang="en-US" sz="2000" dirty="0">
                <a:solidFill>
                  <a:srgbClr val="002060"/>
                </a:solidFill>
                <a:latin typeface="Work Sans" pitchFamily="2" charset="0"/>
              </a:rPr>
              <a:t>3. If the year is evenly divisible by 400, go to step 4. Otherwise, go to step 5.</a:t>
            </a:r>
          </a:p>
          <a:p>
            <a:r>
              <a:rPr lang="en-US" sz="2000" dirty="0">
                <a:solidFill>
                  <a:srgbClr val="002060"/>
                </a:solidFill>
                <a:latin typeface="Work Sans" pitchFamily="2" charset="0"/>
              </a:rPr>
              <a:t>4. The year is a leap year (it has 366 days). The method </a:t>
            </a:r>
            <a:r>
              <a:rPr lang="en-US" sz="2000" dirty="0" err="1">
                <a:solidFill>
                  <a:srgbClr val="002060"/>
                </a:solidFill>
                <a:latin typeface="Work Sans" pitchFamily="2" charset="0"/>
              </a:rPr>
              <a:t>isLeapYear</a:t>
            </a:r>
            <a:r>
              <a:rPr lang="en-US" sz="2000" dirty="0">
                <a:solidFill>
                  <a:srgbClr val="002060"/>
                </a:solidFill>
                <a:latin typeface="Work Sans" pitchFamily="2" charset="0"/>
              </a:rPr>
              <a:t> needs to return true.</a:t>
            </a:r>
          </a:p>
          <a:p>
            <a:r>
              <a:rPr lang="en-US" sz="2000" dirty="0">
                <a:solidFill>
                  <a:srgbClr val="002060"/>
                </a:solidFill>
                <a:latin typeface="Work Sans" pitchFamily="2" charset="0"/>
              </a:rPr>
              <a:t>5. The year is not a leap year (it has 365 days). The method </a:t>
            </a:r>
            <a:r>
              <a:rPr lang="en-US" sz="2000" dirty="0" err="1">
                <a:solidFill>
                  <a:srgbClr val="002060"/>
                </a:solidFill>
                <a:latin typeface="Work Sans" pitchFamily="2" charset="0"/>
              </a:rPr>
              <a:t>isLeapYear</a:t>
            </a:r>
            <a:r>
              <a:rPr lang="en-US" sz="2000" dirty="0">
                <a:solidFill>
                  <a:srgbClr val="002060"/>
                </a:solidFill>
                <a:latin typeface="Work Sans" pitchFamily="2" charset="0"/>
              </a:rPr>
              <a:t> needs to return false.</a:t>
            </a:r>
          </a:p>
          <a:p>
            <a:endParaRPr lang="en-US" sz="2000" dirty="0">
              <a:solidFill>
                <a:srgbClr val="002060"/>
              </a:solidFill>
              <a:latin typeface="Work Sans" pitchFamily="2" charset="0"/>
            </a:endParaRPr>
          </a:p>
          <a:p>
            <a:endParaRPr lang="en-US" sz="2000" dirty="0">
              <a:solidFill>
                <a:srgbClr val="002060"/>
              </a:solidFill>
              <a:latin typeface="Work Sans" pitchFamily="2" charset="0"/>
            </a:endParaRPr>
          </a:p>
          <a:p>
            <a:r>
              <a:rPr lang="en-US" sz="2000" dirty="0">
                <a:solidFill>
                  <a:srgbClr val="002060"/>
                </a:solidFill>
                <a:latin typeface="Work Sans" pitchFamily="2" charset="0"/>
              </a:rPr>
              <a:t>The following years are not leap years:</a:t>
            </a:r>
          </a:p>
          <a:p>
            <a:r>
              <a:rPr lang="en-US" sz="2000" dirty="0">
                <a:solidFill>
                  <a:srgbClr val="002060"/>
                </a:solidFill>
                <a:latin typeface="Work Sans" pitchFamily="2" charset="0"/>
              </a:rPr>
              <a:t>1700, 1800, 1900, 2100, 2200, 2300, 2500, 2600</a:t>
            </a:r>
          </a:p>
          <a:p>
            <a:r>
              <a:rPr lang="en-US" sz="2000" dirty="0">
                <a:solidFill>
                  <a:srgbClr val="002060"/>
                </a:solidFill>
                <a:latin typeface="Work Sans" pitchFamily="2" charset="0"/>
              </a:rPr>
              <a:t>This is because they are evenly divisible by 100 but not by 400.</a:t>
            </a:r>
          </a:p>
          <a:p>
            <a:endParaRPr lang="en-US" sz="2000" dirty="0">
              <a:solidFill>
                <a:srgbClr val="002060"/>
              </a:solidFill>
              <a:latin typeface="Work Sans" pitchFamily="2" charset="0"/>
            </a:endParaRPr>
          </a:p>
        </p:txBody>
      </p:sp>
    </p:spTree>
    <p:extLst>
      <p:ext uri="{BB962C8B-B14F-4D97-AF65-F5344CB8AC3E}">
        <p14:creationId xmlns:p14="http://schemas.microsoft.com/office/powerpoint/2010/main" val="424780825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4F318D-BC53-58F9-DB83-CCEE018C2761}"/>
              </a:ext>
            </a:extLst>
          </p:cNvPr>
          <p:cNvSpPr txBox="1"/>
          <p:nvPr/>
        </p:nvSpPr>
        <p:spPr>
          <a:xfrm>
            <a:off x="436984" y="723411"/>
            <a:ext cx="11318032" cy="5016758"/>
          </a:xfrm>
          <a:prstGeom prst="rect">
            <a:avLst/>
          </a:prstGeom>
          <a:noFill/>
        </p:spPr>
        <p:txBody>
          <a:bodyPr wrap="square">
            <a:spAutoFit/>
          </a:bodyPr>
          <a:lstStyle/>
          <a:p>
            <a:endParaRPr lang="en-US" sz="2000" dirty="0">
              <a:solidFill>
                <a:srgbClr val="002060"/>
              </a:solidFill>
              <a:latin typeface="Work Sans" pitchFamily="2" charset="0"/>
            </a:endParaRPr>
          </a:p>
          <a:p>
            <a:r>
              <a:rPr lang="en-US" sz="2000" dirty="0">
                <a:solidFill>
                  <a:srgbClr val="002060"/>
                </a:solidFill>
                <a:latin typeface="Work Sans" pitchFamily="2" charset="0"/>
              </a:rPr>
              <a:t>The following years are leap years:</a:t>
            </a:r>
          </a:p>
          <a:p>
            <a:r>
              <a:rPr lang="en-US" sz="2000" dirty="0">
                <a:solidFill>
                  <a:srgbClr val="002060"/>
                </a:solidFill>
                <a:latin typeface="Work Sans" pitchFamily="2" charset="0"/>
              </a:rPr>
              <a:t>1600, 2000, 2400</a:t>
            </a:r>
          </a:p>
          <a:p>
            <a:r>
              <a:rPr lang="en-US" sz="2000" dirty="0">
                <a:solidFill>
                  <a:srgbClr val="002060"/>
                </a:solidFill>
                <a:latin typeface="Work Sans" pitchFamily="2" charset="0"/>
              </a:rPr>
              <a:t>This is because they are evenly divisible by both 100 and 400.</a:t>
            </a:r>
          </a:p>
          <a:p>
            <a:endParaRPr lang="en-US" sz="2000" dirty="0">
              <a:solidFill>
                <a:srgbClr val="002060"/>
              </a:solidFill>
              <a:latin typeface="Work Sans" pitchFamily="2" charset="0"/>
            </a:endParaRPr>
          </a:p>
          <a:p>
            <a:endParaRPr lang="en-US" sz="2000" dirty="0">
              <a:solidFill>
                <a:srgbClr val="002060"/>
              </a:solidFill>
              <a:latin typeface="Work Sans" pitchFamily="2" charset="0"/>
            </a:endParaRPr>
          </a:p>
          <a:p>
            <a:endParaRPr lang="en-US" sz="2000" dirty="0">
              <a:solidFill>
                <a:srgbClr val="002060"/>
              </a:solidFill>
              <a:latin typeface="Work Sans" pitchFamily="2" charset="0"/>
            </a:endParaRPr>
          </a:p>
          <a:p>
            <a:r>
              <a:rPr lang="en-US" sz="2000" dirty="0">
                <a:solidFill>
                  <a:srgbClr val="002060"/>
                </a:solidFill>
                <a:latin typeface="Work Sans" pitchFamily="2" charset="0"/>
              </a:rPr>
              <a:t>Examples of input/output:</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(-1600); → should return false since the parameter is not in range (1-9999)</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(1600); → should return true since 1600 is a leap year</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(2017); → should return false since 2017 is not a leap year</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isLeapYear</a:t>
            </a:r>
            <a:r>
              <a:rPr lang="en-US" sz="2000" dirty="0">
                <a:solidFill>
                  <a:srgbClr val="002060"/>
                </a:solidFill>
                <a:latin typeface="Work Sans" pitchFamily="2" charset="0"/>
              </a:rPr>
              <a:t>(2000);  → should return true because 2000 is a leap year </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332644557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4F318D-BC53-58F9-DB83-CCEE018C2761}"/>
              </a:ext>
            </a:extLst>
          </p:cNvPr>
          <p:cNvSpPr txBox="1"/>
          <p:nvPr/>
        </p:nvSpPr>
        <p:spPr>
          <a:xfrm>
            <a:off x="222380" y="305068"/>
            <a:ext cx="11318032" cy="6247864"/>
          </a:xfrm>
          <a:prstGeom prst="rect">
            <a:avLst/>
          </a:prstGeom>
          <a:noFill/>
        </p:spPr>
        <p:txBody>
          <a:bodyPr wrap="square">
            <a:spAutoFit/>
          </a:bodyPr>
          <a:lstStyle/>
          <a:p>
            <a:r>
              <a:rPr lang="en-US" sz="2000" b="1" dirty="0" err="1">
                <a:solidFill>
                  <a:srgbClr val="002060"/>
                </a:solidFill>
                <a:latin typeface="Work Sans" pitchFamily="2" charset="0"/>
              </a:rPr>
              <a:t>DecimalComparator</a:t>
            </a:r>
            <a:r>
              <a:rPr lang="en-US" sz="2000" b="1" dirty="0">
                <a:solidFill>
                  <a:srgbClr val="002060"/>
                </a:solidFill>
                <a:latin typeface="Work Sans" pitchFamily="2" charset="0"/>
              </a:rPr>
              <a:t> Method-Ex</a:t>
            </a:r>
          </a:p>
          <a:p>
            <a:endParaRPr lang="en-US" sz="2000" dirty="0">
              <a:solidFill>
                <a:srgbClr val="002060"/>
              </a:solidFill>
              <a:latin typeface="Work Sans" pitchFamily="2" charset="0"/>
            </a:endParaRPr>
          </a:p>
          <a:p>
            <a:r>
              <a:rPr lang="en-US" sz="2000" dirty="0">
                <a:solidFill>
                  <a:srgbClr val="002060"/>
                </a:solidFill>
                <a:latin typeface="Work Sans" pitchFamily="2" charset="0"/>
              </a:rPr>
              <a:t>Write a method </a:t>
            </a:r>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 with two parameters of type double.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The method should return </a:t>
            </a:r>
            <a:r>
              <a:rPr lang="en-US" sz="2000" dirty="0" err="1">
                <a:solidFill>
                  <a:srgbClr val="002060"/>
                </a:solidFill>
                <a:latin typeface="Work Sans" pitchFamily="2" charset="0"/>
              </a:rPr>
              <a:t>boolean</a:t>
            </a:r>
            <a:r>
              <a:rPr lang="en-US" sz="2000" dirty="0">
                <a:solidFill>
                  <a:srgbClr val="002060"/>
                </a:solidFill>
                <a:latin typeface="Work Sans" pitchFamily="2" charset="0"/>
              </a:rPr>
              <a:t> and it needs to return true if two double numbers are the same up to three decimal places. Otherwise, return false.</a:t>
            </a:r>
          </a:p>
          <a:p>
            <a:endParaRPr lang="en-US" sz="2000" dirty="0">
              <a:solidFill>
                <a:srgbClr val="002060"/>
              </a:solidFill>
              <a:latin typeface="Work Sans" pitchFamily="2" charset="0"/>
            </a:endParaRPr>
          </a:p>
          <a:p>
            <a:r>
              <a:rPr lang="en-US" sz="2000" dirty="0">
                <a:solidFill>
                  <a:srgbClr val="002060"/>
                </a:solidFill>
                <a:latin typeface="Work Sans" pitchFamily="2" charset="0"/>
              </a:rPr>
              <a:t>EXAMPLES OF INPUT/OUTPUT:</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(-3.1756, -3.175); → should return true since numbers are equal up to 3 decimal places.</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(3.175, 3.176); → should return false since numbers are not equal up to 3 decimal places</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(3.0, 3.0); → should return true since numbers are equal up to 3 decimal places.</a:t>
            </a:r>
          </a:p>
          <a:p>
            <a:endParaRPr lang="en-US" sz="2000" dirty="0">
              <a:solidFill>
                <a:srgbClr val="002060"/>
              </a:solidFill>
              <a:latin typeface="Work Sans" pitchFamily="2" charset="0"/>
            </a:endParaRPr>
          </a:p>
          <a:p>
            <a:r>
              <a:rPr lang="en-US" sz="2000" dirty="0" err="1">
                <a:solidFill>
                  <a:srgbClr val="002060"/>
                </a:solidFill>
                <a:latin typeface="Work Sans" pitchFamily="2" charset="0"/>
              </a:rPr>
              <a:t>areEqualByThreeDecimalPlaces</a:t>
            </a:r>
            <a:r>
              <a:rPr lang="en-US" sz="2000" dirty="0">
                <a:solidFill>
                  <a:srgbClr val="002060"/>
                </a:solidFill>
                <a:latin typeface="Work Sans" pitchFamily="2" charset="0"/>
              </a:rPr>
              <a:t>(-3.123, 3.123); → should return false since numbers are not equal up to 3 decimal places.</a:t>
            </a:r>
            <a:endParaRPr lang="en-IN" sz="2000" dirty="0">
              <a:solidFill>
                <a:srgbClr val="002060"/>
              </a:solidFill>
              <a:latin typeface="Work Sans" pitchFamily="2" charset="0"/>
            </a:endParaRPr>
          </a:p>
        </p:txBody>
      </p:sp>
    </p:spTree>
    <p:extLst>
      <p:ext uri="{BB962C8B-B14F-4D97-AF65-F5344CB8AC3E}">
        <p14:creationId xmlns:p14="http://schemas.microsoft.com/office/powerpoint/2010/main" val="125692670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D559A3-0669-80A4-E3D5-A40712613162}"/>
              </a:ext>
            </a:extLst>
          </p:cNvPr>
          <p:cNvPicPr>
            <a:picLocks noChangeAspect="1"/>
          </p:cNvPicPr>
          <p:nvPr/>
        </p:nvPicPr>
        <p:blipFill>
          <a:blip r:embed="rId3"/>
          <a:stretch>
            <a:fillRect/>
          </a:stretch>
        </p:blipFill>
        <p:spPr>
          <a:xfrm>
            <a:off x="345232" y="1330208"/>
            <a:ext cx="11501535" cy="3889446"/>
          </a:xfrm>
          <a:prstGeom prst="rect">
            <a:avLst/>
          </a:prstGeom>
        </p:spPr>
      </p:pic>
    </p:spTree>
    <p:extLst>
      <p:ext uri="{BB962C8B-B14F-4D97-AF65-F5344CB8AC3E}">
        <p14:creationId xmlns:p14="http://schemas.microsoft.com/office/powerpoint/2010/main" val="76227205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42668-7C45-53D5-5E7A-C2BC81226744}"/>
              </a:ext>
            </a:extLst>
          </p:cNvPr>
          <p:cNvSpPr txBox="1"/>
          <p:nvPr/>
        </p:nvSpPr>
        <p:spPr>
          <a:xfrm>
            <a:off x="660140" y="608150"/>
            <a:ext cx="10741867" cy="1569660"/>
          </a:xfrm>
          <a:prstGeom prst="rect">
            <a:avLst/>
          </a:prstGeom>
          <a:noFill/>
        </p:spPr>
        <p:txBody>
          <a:bodyPr wrap="square">
            <a:spAutoFit/>
          </a:bodyPr>
          <a:lstStyle/>
          <a:p>
            <a:pPr algn="l"/>
            <a:r>
              <a:rPr lang="en-US" sz="2400" b="1" i="0" dirty="0">
                <a:solidFill>
                  <a:srgbClr val="2D2F31"/>
                </a:solidFill>
                <a:effectLst/>
                <a:latin typeface="var(--font-stack-heading)"/>
              </a:rPr>
              <a:t>Sum Calculator – class and object ex.</a:t>
            </a:r>
          </a:p>
          <a:p>
            <a:pPr algn="l"/>
            <a:endParaRPr lang="en-US" sz="2400" b="1" i="0" dirty="0">
              <a:solidFill>
                <a:srgbClr val="2D2F31"/>
              </a:solidFill>
              <a:effectLst/>
              <a:latin typeface="var(--font-stack-heading)"/>
            </a:endParaRPr>
          </a:p>
          <a:p>
            <a:pPr algn="l"/>
            <a:r>
              <a:rPr lang="en-US" sz="2400" b="0" i="0" dirty="0">
                <a:solidFill>
                  <a:srgbClr val="2D2F31"/>
                </a:solidFill>
                <a:effectLst/>
                <a:latin typeface="Udemy Sans"/>
              </a:rPr>
              <a:t>Write a class with the name </a:t>
            </a:r>
            <a:r>
              <a:rPr lang="en-US" sz="2400" b="1" i="0" dirty="0" err="1">
                <a:solidFill>
                  <a:srgbClr val="2D2F31"/>
                </a:solidFill>
                <a:effectLst/>
                <a:latin typeface="Udemy Sans"/>
              </a:rPr>
              <a:t>SimpleCalculator</a:t>
            </a:r>
            <a:r>
              <a:rPr lang="en-US" sz="2400" b="1" i="0" dirty="0">
                <a:solidFill>
                  <a:srgbClr val="2D2F31"/>
                </a:solidFill>
                <a:effectLst/>
                <a:latin typeface="Udemy Sans"/>
              </a:rPr>
              <a:t>. </a:t>
            </a:r>
            <a:r>
              <a:rPr lang="en-US" sz="2400" b="0" i="0" dirty="0">
                <a:solidFill>
                  <a:srgbClr val="2D2F31"/>
                </a:solidFill>
                <a:effectLst/>
                <a:latin typeface="Udemy Sans"/>
              </a:rPr>
              <a:t>The class needs </a:t>
            </a:r>
            <a:r>
              <a:rPr lang="en-US" sz="2400" b="1" i="0" dirty="0">
                <a:solidFill>
                  <a:srgbClr val="2D2F31"/>
                </a:solidFill>
                <a:effectLst/>
                <a:latin typeface="Udemy Sans"/>
              </a:rPr>
              <a:t>two fields (instance variables)</a:t>
            </a:r>
            <a:r>
              <a:rPr lang="en-US" sz="2400" b="0" i="0" dirty="0">
                <a:solidFill>
                  <a:srgbClr val="2D2F31"/>
                </a:solidFill>
                <a:effectLst/>
                <a:latin typeface="Udemy Sans"/>
              </a:rPr>
              <a:t> with names </a:t>
            </a:r>
            <a:r>
              <a:rPr lang="en-US" sz="2400" b="1" i="0" dirty="0" err="1">
                <a:solidFill>
                  <a:srgbClr val="2D2F31"/>
                </a:solidFill>
                <a:effectLst/>
                <a:latin typeface="Udemy Sans"/>
              </a:rPr>
              <a:t>firstNumber</a:t>
            </a:r>
            <a:r>
              <a:rPr lang="en-US" sz="2400" b="0" i="0" dirty="0">
                <a:solidFill>
                  <a:srgbClr val="2D2F31"/>
                </a:solidFill>
                <a:effectLst/>
                <a:latin typeface="Udemy Sans"/>
              </a:rPr>
              <a:t> and </a:t>
            </a:r>
            <a:r>
              <a:rPr lang="en-US" sz="2400" b="1" i="0" dirty="0" err="1">
                <a:solidFill>
                  <a:srgbClr val="2D2F31"/>
                </a:solidFill>
                <a:effectLst/>
                <a:latin typeface="Udemy Sans"/>
              </a:rPr>
              <a:t>secondNumber</a:t>
            </a:r>
            <a:r>
              <a:rPr lang="en-US" sz="2400" b="1" i="0" dirty="0">
                <a:solidFill>
                  <a:srgbClr val="2D2F31"/>
                </a:solidFill>
                <a:effectLst/>
                <a:latin typeface="Udemy Sans"/>
              </a:rPr>
              <a:t> </a:t>
            </a:r>
            <a:r>
              <a:rPr lang="en-US" sz="2400" b="0" i="0" dirty="0">
                <a:solidFill>
                  <a:srgbClr val="2D2F31"/>
                </a:solidFill>
                <a:effectLst/>
                <a:latin typeface="Udemy Sans"/>
              </a:rPr>
              <a:t>both of type </a:t>
            </a:r>
            <a:r>
              <a:rPr lang="en-US" sz="2400" b="1" i="0" dirty="0">
                <a:solidFill>
                  <a:srgbClr val="2D2F31"/>
                </a:solidFill>
                <a:effectLst/>
                <a:latin typeface="Udemy Sans"/>
              </a:rPr>
              <a:t>double</a:t>
            </a:r>
            <a:r>
              <a:rPr lang="en-US" sz="2400" b="0" i="0" dirty="0">
                <a:solidFill>
                  <a:srgbClr val="2D2F31"/>
                </a:solidFill>
                <a:effectLst/>
                <a:latin typeface="Udemy Sans"/>
              </a:rPr>
              <a:t>.</a:t>
            </a:r>
          </a:p>
        </p:txBody>
      </p:sp>
      <p:sp>
        <p:nvSpPr>
          <p:cNvPr id="12" name="TextBox 11">
            <a:extLst>
              <a:ext uri="{FF2B5EF4-FFF2-40B4-BE49-F238E27FC236}">
                <a16:creationId xmlns:a16="http://schemas.microsoft.com/office/drawing/2014/main" id="{B6F6AD08-30F6-F0FE-ABB7-4C6330681402}"/>
              </a:ext>
            </a:extLst>
          </p:cNvPr>
          <p:cNvSpPr txBox="1"/>
          <p:nvPr/>
        </p:nvSpPr>
        <p:spPr>
          <a:xfrm>
            <a:off x="2087723" y="2764410"/>
            <a:ext cx="9314284" cy="2862322"/>
          </a:xfrm>
          <a:prstGeom prst="rect">
            <a:avLst/>
          </a:prstGeom>
          <a:noFill/>
        </p:spPr>
        <p:txBody>
          <a:bodyPr wrap="square">
            <a:spAutoFit/>
          </a:bodyPr>
          <a:lstStyle/>
          <a:p>
            <a:pPr algn="l"/>
            <a:r>
              <a:rPr lang="en-IN" sz="2000" b="0" i="0" dirty="0" err="1">
                <a:solidFill>
                  <a:srgbClr val="2D2F31"/>
                </a:solidFill>
                <a:effectLst/>
                <a:latin typeface="sfmono-regular"/>
              </a:rPr>
              <a:t>SimpleCalculator</a:t>
            </a:r>
            <a:r>
              <a:rPr lang="en-IN" sz="2000" b="0" i="0" dirty="0">
                <a:solidFill>
                  <a:srgbClr val="2D2F31"/>
                </a:solidFill>
                <a:effectLst/>
                <a:latin typeface="sfmono-regular"/>
              </a:rPr>
              <a:t> calculator = </a:t>
            </a:r>
            <a:r>
              <a:rPr lang="en-IN" sz="2000" b="0" i="0" dirty="0">
                <a:solidFill>
                  <a:srgbClr val="B4690E"/>
                </a:solidFill>
                <a:effectLst/>
                <a:latin typeface="sfmono-regular"/>
              </a:rPr>
              <a:t>new</a:t>
            </a:r>
            <a:r>
              <a:rPr lang="en-IN" sz="2000" b="0" i="0" dirty="0">
                <a:solidFill>
                  <a:srgbClr val="2D2F31"/>
                </a:solidFill>
                <a:effectLst/>
                <a:latin typeface="sfmono-regular"/>
              </a:rPr>
              <a:t> </a:t>
            </a:r>
            <a:r>
              <a:rPr lang="en-IN" sz="2000" b="0" i="0" dirty="0" err="1">
                <a:solidFill>
                  <a:srgbClr val="2D2F31"/>
                </a:solidFill>
                <a:effectLst/>
                <a:latin typeface="sfmono-regular"/>
              </a:rPr>
              <a:t>SimpleCalculator</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calculator.setFirstNumber</a:t>
            </a:r>
            <a:r>
              <a:rPr lang="en-IN" sz="2000" b="0" i="0" dirty="0">
                <a:solidFill>
                  <a:srgbClr val="2D2F31"/>
                </a:solidFill>
                <a:effectLst/>
                <a:latin typeface="sfmono-regular"/>
              </a:rPr>
              <a:t>(5.0);</a:t>
            </a:r>
          </a:p>
          <a:p>
            <a:pPr algn="l"/>
            <a:r>
              <a:rPr lang="en-IN" sz="2000" b="0" i="0" dirty="0" err="1">
                <a:solidFill>
                  <a:srgbClr val="2D2F31"/>
                </a:solidFill>
                <a:effectLst/>
                <a:latin typeface="sfmono-regular"/>
              </a:rPr>
              <a:t>calculator.setSecondNumber</a:t>
            </a:r>
            <a:r>
              <a:rPr lang="en-IN" sz="2000" b="0" i="0" dirty="0">
                <a:solidFill>
                  <a:srgbClr val="2D2F31"/>
                </a:solidFill>
                <a:effectLst/>
                <a:latin typeface="sfmono-regular"/>
              </a:rPr>
              <a:t>(4);</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"add=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calculator.getAdditionResult</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"subtract=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calculator.getSubtractionResult</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calculator.setFirstNumber</a:t>
            </a:r>
            <a:r>
              <a:rPr lang="en-IN" sz="2000" b="0" i="0" dirty="0">
                <a:solidFill>
                  <a:srgbClr val="2D2F31"/>
                </a:solidFill>
                <a:effectLst/>
                <a:latin typeface="sfmono-regular"/>
              </a:rPr>
              <a:t>(5.25);</a:t>
            </a:r>
          </a:p>
          <a:p>
            <a:pPr algn="l"/>
            <a:r>
              <a:rPr lang="en-IN" sz="2000" b="0" i="0" dirty="0" err="1">
                <a:solidFill>
                  <a:srgbClr val="2D2F31"/>
                </a:solidFill>
                <a:effectLst/>
                <a:latin typeface="sfmono-regular"/>
              </a:rPr>
              <a:t>calculator.setSecondNumber</a:t>
            </a:r>
            <a:r>
              <a:rPr lang="en-IN" sz="2000" b="0" i="0" dirty="0">
                <a:solidFill>
                  <a:srgbClr val="2D2F31"/>
                </a:solidFill>
                <a:effectLst/>
                <a:latin typeface="sfmono-regular"/>
              </a:rPr>
              <a:t>(0);</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"multiply=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calculator.getMultiplicationResult</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"divide= "</a:t>
            </a:r>
            <a:r>
              <a:rPr lang="en-IN" sz="2000" b="0" i="0" dirty="0">
                <a:solidFill>
                  <a:srgbClr val="2D2F31"/>
                </a:solidFill>
                <a:effectLst/>
                <a:latin typeface="sfmono-regular"/>
              </a:rPr>
              <a:t> + </a:t>
            </a:r>
            <a:r>
              <a:rPr lang="en-IN" sz="2000" b="0" i="0" dirty="0" err="1">
                <a:solidFill>
                  <a:srgbClr val="2D2F31"/>
                </a:solidFill>
                <a:effectLst/>
                <a:latin typeface="sfmono-regular"/>
              </a:rPr>
              <a:t>calculator.getDivisionResult</a:t>
            </a:r>
            <a:r>
              <a:rPr lang="en-IN" sz="2000" b="0" i="0" dirty="0">
                <a:solidFill>
                  <a:srgbClr val="2D2F31"/>
                </a:solidFill>
                <a:effectLst/>
                <a:latin typeface="sfmono-regular"/>
              </a:rPr>
              <a:t>());</a:t>
            </a:r>
          </a:p>
        </p:txBody>
      </p:sp>
    </p:spTree>
    <p:extLst>
      <p:ext uri="{BB962C8B-B14F-4D97-AF65-F5344CB8AC3E}">
        <p14:creationId xmlns:p14="http://schemas.microsoft.com/office/powerpoint/2010/main" val="24730782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42668-7C45-53D5-5E7A-C2BC81226744}"/>
              </a:ext>
            </a:extLst>
          </p:cNvPr>
          <p:cNvSpPr txBox="1"/>
          <p:nvPr/>
        </p:nvSpPr>
        <p:spPr>
          <a:xfrm>
            <a:off x="660140" y="608150"/>
            <a:ext cx="10741867" cy="1569660"/>
          </a:xfrm>
          <a:prstGeom prst="rect">
            <a:avLst/>
          </a:prstGeom>
          <a:noFill/>
        </p:spPr>
        <p:txBody>
          <a:bodyPr wrap="square">
            <a:spAutoFit/>
          </a:bodyPr>
          <a:lstStyle/>
          <a:p>
            <a:pPr algn="l"/>
            <a:r>
              <a:rPr lang="en-US" sz="2400" b="1" i="0" dirty="0">
                <a:solidFill>
                  <a:srgbClr val="2D2F31"/>
                </a:solidFill>
                <a:effectLst/>
                <a:latin typeface="var(--font-stack-heading)"/>
              </a:rPr>
              <a:t>Rectangle – class and object ex.</a:t>
            </a:r>
          </a:p>
          <a:p>
            <a:pPr algn="l"/>
            <a:endParaRPr lang="en-US" sz="2400" b="1" i="0" dirty="0">
              <a:solidFill>
                <a:srgbClr val="2D2F31"/>
              </a:solidFill>
              <a:effectLst/>
              <a:latin typeface="var(--font-stack-heading)"/>
            </a:endParaRPr>
          </a:p>
          <a:p>
            <a:pPr algn="l"/>
            <a:r>
              <a:rPr lang="en-US" sz="2400" b="0" i="0" dirty="0">
                <a:solidFill>
                  <a:srgbClr val="2D2F31"/>
                </a:solidFill>
                <a:effectLst/>
                <a:latin typeface="Udemy Sans"/>
              </a:rPr>
              <a:t>Write a class with the name </a:t>
            </a:r>
            <a:r>
              <a:rPr lang="en-US" sz="2400" b="1" i="0" dirty="0">
                <a:solidFill>
                  <a:srgbClr val="2D2F31"/>
                </a:solidFill>
                <a:effectLst/>
                <a:latin typeface="Udemy Sans"/>
              </a:rPr>
              <a:t>Rectangle. </a:t>
            </a:r>
            <a:r>
              <a:rPr lang="en-US" sz="2400" b="0" i="0" dirty="0">
                <a:solidFill>
                  <a:srgbClr val="2D2F31"/>
                </a:solidFill>
                <a:effectLst/>
                <a:latin typeface="Udemy Sans"/>
              </a:rPr>
              <a:t>The class needs </a:t>
            </a:r>
            <a:r>
              <a:rPr lang="en-US" sz="2400" b="1" i="0" dirty="0">
                <a:solidFill>
                  <a:srgbClr val="2D2F31"/>
                </a:solidFill>
                <a:effectLst/>
                <a:latin typeface="Udemy Sans"/>
              </a:rPr>
              <a:t>two fields (instance variables)</a:t>
            </a:r>
            <a:r>
              <a:rPr lang="en-US" sz="2400" b="0" i="0" dirty="0">
                <a:solidFill>
                  <a:srgbClr val="2D2F31"/>
                </a:solidFill>
                <a:effectLst/>
                <a:latin typeface="Udemy Sans"/>
              </a:rPr>
              <a:t> with names </a:t>
            </a:r>
            <a:r>
              <a:rPr lang="en-US" sz="2400" b="1" i="0" dirty="0">
                <a:solidFill>
                  <a:srgbClr val="2D2F31"/>
                </a:solidFill>
                <a:effectLst/>
                <a:latin typeface="Udemy Sans"/>
              </a:rPr>
              <a:t>length</a:t>
            </a:r>
            <a:r>
              <a:rPr lang="en-US" sz="2400" b="0" i="0" dirty="0">
                <a:solidFill>
                  <a:srgbClr val="2D2F31"/>
                </a:solidFill>
                <a:effectLst/>
                <a:latin typeface="Udemy Sans"/>
              </a:rPr>
              <a:t> and </a:t>
            </a:r>
            <a:r>
              <a:rPr lang="en-US" sz="2400" b="1" i="0" dirty="0">
                <a:solidFill>
                  <a:srgbClr val="2D2F31"/>
                </a:solidFill>
                <a:effectLst/>
                <a:latin typeface="Udemy Sans"/>
              </a:rPr>
              <a:t>width </a:t>
            </a:r>
            <a:r>
              <a:rPr lang="en-US" sz="2400" b="0" i="0" dirty="0">
                <a:solidFill>
                  <a:srgbClr val="2D2F31"/>
                </a:solidFill>
                <a:effectLst/>
                <a:latin typeface="Udemy Sans"/>
              </a:rPr>
              <a:t>both of type </a:t>
            </a:r>
            <a:r>
              <a:rPr lang="en-US" sz="2400" b="1" i="0" dirty="0">
                <a:solidFill>
                  <a:srgbClr val="2D2F31"/>
                </a:solidFill>
                <a:effectLst/>
                <a:latin typeface="Udemy Sans"/>
              </a:rPr>
              <a:t>double</a:t>
            </a:r>
            <a:r>
              <a:rPr lang="en-US" sz="2400" b="0" i="0" dirty="0">
                <a:solidFill>
                  <a:srgbClr val="2D2F31"/>
                </a:solidFill>
                <a:effectLst/>
                <a:latin typeface="Udemy Sans"/>
              </a:rPr>
              <a:t>.</a:t>
            </a:r>
          </a:p>
        </p:txBody>
      </p:sp>
      <p:sp>
        <p:nvSpPr>
          <p:cNvPr id="12" name="TextBox 11">
            <a:extLst>
              <a:ext uri="{FF2B5EF4-FFF2-40B4-BE49-F238E27FC236}">
                <a16:creationId xmlns:a16="http://schemas.microsoft.com/office/drawing/2014/main" id="{B6F6AD08-30F6-F0FE-ABB7-4C6330681402}"/>
              </a:ext>
            </a:extLst>
          </p:cNvPr>
          <p:cNvSpPr txBox="1"/>
          <p:nvPr/>
        </p:nvSpPr>
        <p:spPr>
          <a:xfrm>
            <a:off x="1275961" y="2596457"/>
            <a:ext cx="9314284" cy="3477875"/>
          </a:xfrm>
          <a:prstGeom prst="rect">
            <a:avLst/>
          </a:prstGeom>
          <a:noFill/>
        </p:spPr>
        <p:txBody>
          <a:bodyPr wrap="square">
            <a:spAutoFit/>
          </a:bodyPr>
          <a:lstStyle/>
          <a:p>
            <a:pPr algn="l"/>
            <a:r>
              <a:rPr lang="en-IN" sz="2000" b="0" i="0" dirty="0">
                <a:solidFill>
                  <a:srgbClr val="2D2F31"/>
                </a:solidFill>
                <a:effectLst/>
                <a:latin typeface="sfmono-regular"/>
              </a:rPr>
              <a:t>Rectangle r=new Rectangle();</a:t>
            </a:r>
          </a:p>
          <a:p>
            <a:pPr algn="l"/>
            <a:endParaRPr lang="en-IN" sz="2000" b="0" i="0" dirty="0">
              <a:solidFill>
                <a:srgbClr val="2D2F31"/>
              </a:solidFill>
              <a:effectLst/>
              <a:latin typeface="sfmono-regular"/>
            </a:endParaRP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r.setLength</a:t>
            </a:r>
            <a:r>
              <a:rPr lang="en-IN" sz="2000" b="0" i="0" dirty="0">
                <a:solidFill>
                  <a:srgbClr val="2D2F31"/>
                </a:solidFill>
                <a:effectLst/>
                <a:latin typeface="sfmono-regular"/>
              </a:rPr>
              <a:t>(10.5);//check with negative values.</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r.setBreadth</a:t>
            </a:r>
            <a:r>
              <a:rPr lang="en-IN" sz="2000" b="0" i="0" dirty="0">
                <a:solidFill>
                  <a:srgbClr val="2D2F31"/>
                </a:solidFill>
                <a:effectLst/>
                <a:latin typeface="sfmono-regular"/>
              </a:rPr>
              <a:t>(5.5);</a:t>
            </a:r>
          </a:p>
          <a:p>
            <a:pPr algn="l"/>
            <a:r>
              <a:rPr lang="en-IN" sz="2000" b="0" i="0" dirty="0">
                <a:solidFill>
                  <a:srgbClr val="2D2F31"/>
                </a:solidFill>
                <a:effectLst/>
                <a:latin typeface="sfmono-regular"/>
              </a:rPr>
              <a:t>        </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("Area "+</a:t>
            </a:r>
            <a:r>
              <a:rPr lang="en-IN" sz="2000" b="0" i="0" dirty="0" err="1">
                <a:solidFill>
                  <a:srgbClr val="2D2F31"/>
                </a:solidFill>
                <a:effectLst/>
                <a:latin typeface="sfmono-regular"/>
              </a:rPr>
              <a:t>r.area</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("Perimeter "+</a:t>
            </a:r>
            <a:r>
              <a:rPr lang="en-IN" sz="2000" b="0" i="0" dirty="0" err="1">
                <a:solidFill>
                  <a:srgbClr val="2D2F31"/>
                </a:solidFill>
                <a:effectLst/>
                <a:latin typeface="sfmono-regular"/>
              </a:rPr>
              <a:t>r.perimeter</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("Is Square "+</a:t>
            </a:r>
            <a:r>
              <a:rPr lang="en-IN" sz="2000" b="0" i="0" dirty="0" err="1">
                <a:solidFill>
                  <a:srgbClr val="2D2F31"/>
                </a:solidFill>
                <a:effectLst/>
                <a:latin typeface="sfmono-regular"/>
              </a:rPr>
              <a:t>r.isSquare</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("Length "+</a:t>
            </a:r>
            <a:r>
              <a:rPr lang="en-IN" sz="2000" b="0" i="0" dirty="0" err="1">
                <a:solidFill>
                  <a:srgbClr val="2D2F31"/>
                </a:solidFill>
                <a:effectLst/>
                <a:latin typeface="sfmono-regular"/>
              </a:rPr>
              <a:t>r.getLength</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("Breadth "+</a:t>
            </a:r>
            <a:r>
              <a:rPr lang="en-IN" sz="2000" b="0" i="0" dirty="0" err="1">
                <a:solidFill>
                  <a:srgbClr val="2D2F31"/>
                </a:solidFill>
                <a:effectLst/>
                <a:latin typeface="sfmono-regular"/>
              </a:rPr>
              <a:t>r.getBreadth</a:t>
            </a:r>
            <a:r>
              <a:rPr lang="en-IN" sz="2000" b="0" i="0" dirty="0">
                <a:solidFill>
                  <a:srgbClr val="2D2F31"/>
                </a:solidFill>
                <a:effectLst/>
                <a:latin typeface="sfmono-regular"/>
              </a:rPr>
              <a:t>());</a:t>
            </a:r>
          </a:p>
        </p:txBody>
      </p:sp>
    </p:spTree>
    <p:extLst>
      <p:ext uri="{BB962C8B-B14F-4D97-AF65-F5344CB8AC3E}">
        <p14:creationId xmlns:p14="http://schemas.microsoft.com/office/powerpoint/2010/main" val="32724327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564A1B-823C-47E8-949E-8174E56C8DBA}"/>
              </a:ext>
            </a:extLst>
          </p:cNvPr>
          <p:cNvSpPr/>
          <p:nvPr/>
        </p:nvSpPr>
        <p:spPr>
          <a:xfrm>
            <a:off x="377789" y="284846"/>
            <a:ext cx="3681730" cy="430887"/>
          </a:xfrm>
          <a:prstGeom prst="rect">
            <a:avLst/>
          </a:prstGeom>
        </p:spPr>
        <p:txBody>
          <a:bodyPr wrap="square" lIns="0" tIns="0" rIns="0" bIns="0" anchor="b">
            <a:spAutoFit/>
          </a:bodyPr>
          <a:lstStyle/>
          <a:p>
            <a:pPr>
              <a:defRPr/>
            </a:pPr>
            <a:r>
              <a:rPr lang="en-US" sz="2800" b="1" kern="0" spc="-100" dirty="0">
                <a:solidFill>
                  <a:schemeClr val="bg1">
                    <a:lumMod val="95000"/>
                    <a:lumOff val="5000"/>
                  </a:schemeClr>
                </a:solidFill>
                <a:latin typeface="Arial" panose="020B0604020202020204" pitchFamily="34" charset="0"/>
              </a:rPr>
              <a:t>What is Thread ?</a:t>
            </a:r>
            <a:endParaRPr lang="fr-FR" sz="2800" b="1" kern="0" spc="-100" dirty="0">
              <a:solidFill>
                <a:schemeClr val="bg1">
                  <a:lumMod val="95000"/>
                  <a:lumOff val="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6EFB2C85-DE6E-6BDD-1831-4E9A41DDA2BE}"/>
              </a:ext>
            </a:extLst>
          </p:cNvPr>
          <p:cNvSpPr txBox="1"/>
          <p:nvPr/>
        </p:nvSpPr>
        <p:spPr>
          <a:xfrm>
            <a:off x="654194" y="1012161"/>
            <a:ext cx="10477225" cy="193899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2060"/>
                </a:solidFill>
                <a:latin typeface="Work Sans" pitchFamily="2" charset="0"/>
              </a:rPr>
              <a:t>A thread of execution is the smallest sequence of programmed instructions that can be managed independently by a scheduler</a:t>
            </a:r>
          </a:p>
          <a:p>
            <a:pPr marL="342900" indent="-342900">
              <a:buFont typeface="Arial" panose="020B0604020202020204" pitchFamily="34" charset="0"/>
              <a:buChar char="•"/>
            </a:pPr>
            <a:endParaRPr lang="en-US" sz="2400" dirty="0">
              <a:solidFill>
                <a:srgbClr val="002060"/>
              </a:solidFill>
              <a:latin typeface="Work Sans" pitchFamily="2" charset="0"/>
            </a:endParaRPr>
          </a:p>
          <a:p>
            <a:pPr marL="342900" indent="-342900">
              <a:buFont typeface="Arial" panose="020B0604020202020204" pitchFamily="34" charset="0"/>
              <a:buChar char="•"/>
            </a:pPr>
            <a:r>
              <a:rPr lang="en-US" sz="2400" dirty="0">
                <a:solidFill>
                  <a:srgbClr val="002060"/>
                </a:solidFill>
                <a:latin typeface="Work Sans" pitchFamily="2" charset="0"/>
              </a:rPr>
              <a:t>A thread refers to an execution unit in the process that has its own program counter, stack, as well as a set of registers</a:t>
            </a:r>
            <a:endParaRPr lang="en-IN" sz="2400" dirty="0">
              <a:solidFill>
                <a:srgbClr val="002060"/>
              </a:solidFill>
              <a:latin typeface="Work Sans" pitchFamily="2" charset="0"/>
            </a:endParaRPr>
          </a:p>
        </p:txBody>
      </p:sp>
      <p:pic>
        <p:nvPicPr>
          <p:cNvPr id="3" name="Picture 2">
            <a:extLst>
              <a:ext uri="{FF2B5EF4-FFF2-40B4-BE49-F238E27FC236}">
                <a16:creationId xmlns:a16="http://schemas.microsoft.com/office/drawing/2014/main" id="{8C5390D4-3B27-6D16-DD87-96091A31B3AC}"/>
              </a:ext>
            </a:extLst>
          </p:cNvPr>
          <p:cNvPicPr>
            <a:picLocks noChangeAspect="1"/>
          </p:cNvPicPr>
          <p:nvPr/>
        </p:nvPicPr>
        <p:blipFill>
          <a:blip r:embed="rId3"/>
          <a:stretch>
            <a:fillRect/>
          </a:stretch>
        </p:blipFill>
        <p:spPr>
          <a:xfrm>
            <a:off x="4605009" y="3085211"/>
            <a:ext cx="2981982" cy="3447715"/>
          </a:xfrm>
          <a:prstGeom prst="rect">
            <a:avLst/>
          </a:prstGeom>
        </p:spPr>
      </p:pic>
    </p:spTree>
    <p:extLst>
      <p:ext uri="{BB962C8B-B14F-4D97-AF65-F5344CB8AC3E}">
        <p14:creationId xmlns:p14="http://schemas.microsoft.com/office/powerpoint/2010/main" val="349918201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42668-7C45-53D5-5E7A-C2BC81226744}"/>
              </a:ext>
            </a:extLst>
          </p:cNvPr>
          <p:cNvSpPr txBox="1"/>
          <p:nvPr/>
        </p:nvSpPr>
        <p:spPr>
          <a:xfrm>
            <a:off x="660140" y="608150"/>
            <a:ext cx="10741867" cy="1323439"/>
          </a:xfrm>
          <a:prstGeom prst="rect">
            <a:avLst/>
          </a:prstGeom>
          <a:noFill/>
        </p:spPr>
        <p:txBody>
          <a:bodyPr wrap="square">
            <a:spAutoFit/>
          </a:bodyPr>
          <a:lstStyle/>
          <a:p>
            <a:pPr algn="l"/>
            <a:r>
              <a:rPr lang="en-US" sz="2000" b="1" i="0" dirty="0">
                <a:solidFill>
                  <a:srgbClr val="2D2F31"/>
                </a:solidFill>
                <a:effectLst/>
                <a:latin typeface="var(--font-stack-heading)"/>
              </a:rPr>
              <a:t>Cylinder – class and object ex.</a:t>
            </a:r>
          </a:p>
          <a:p>
            <a:pPr algn="l"/>
            <a:endParaRPr lang="en-US" sz="2000" b="1" i="0" dirty="0">
              <a:solidFill>
                <a:srgbClr val="2D2F31"/>
              </a:solidFill>
              <a:effectLst/>
              <a:latin typeface="var(--font-stack-heading)"/>
            </a:endParaRPr>
          </a:p>
          <a:p>
            <a:pPr algn="l"/>
            <a:r>
              <a:rPr lang="en-US" sz="2000" b="0" i="0" dirty="0">
                <a:solidFill>
                  <a:srgbClr val="2D2F31"/>
                </a:solidFill>
                <a:effectLst/>
                <a:latin typeface="Udemy Sans"/>
              </a:rPr>
              <a:t>Write a class with the name </a:t>
            </a:r>
            <a:r>
              <a:rPr lang="en-US" sz="2000" b="1" dirty="0">
                <a:solidFill>
                  <a:srgbClr val="2D2F31"/>
                </a:solidFill>
                <a:latin typeface="Udemy Sans"/>
              </a:rPr>
              <a:t>Cylinder</a:t>
            </a:r>
            <a:r>
              <a:rPr lang="en-US" sz="2000" b="1" i="0" dirty="0">
                <a:solidFill>
                  <a:srgbClr val="2D2F31"/>
                </a:solidFill>
                <a:effectLst/>
                <a:latin typeface="Udemy Sans"/>
              </a:rPr>
              <a:t>. </a:t>
            </a:r>
            <a:r>
              <a:rPr lang="en-US" sz="2000" b="0" i="0" dirty="0">
                <a:solidFill>
                  <a:srgbClr val="2D2F31"/>
                </a:solidFill>
                <a:effectLst/>
                <a:latin typeface="Udemy Sans"/>
              </a:rPr>
              <a:t>The class needs </a:t>
            </a:r>
            <a:r>
              <a:rPr lang="en-US" sz="2000" b="1" i="0" dirty="0">
                <a:solidFill>
                  <a:srgbClr val="2D2F31"/>
                </a:solidFill>
                <a:effectLst/>
                <a:latin typeface="Udemy Sans"/>
              </a:rPr>
              <a:t>two fields (instance variables)</a:t>
            </a:r>
            <a:r>
              <a:rPr lang="en-US" sz="2000" b="0" i="0" dirty="0">
                <a:solidFill>
                  <a:srgbClr val="2D2F31"/>
                </a:solidFill>
                <a:effectLst/>
                <a:latin typeface="Udemy Sans"/>
              </a:rPr>
              <a:t> with names </a:t>
            </a:r>
            <a:r>
              <a:rPr lang="en-US" sz="2000" b="1" dirty="0">
                <a:solidFill>
                  <a:srgbClr val="2D2F31"/>
                </a:solidFill>
                <a:latin typeface="Udemy Sans"/>
              </a:rPr>
              <a:t>radius</a:t>
            </a:r>
            <a:r>
              <a:rPr lang="en-US" sz="2000" b="0" i="0" dirty="0">
                <a:solidFill>
                  <a:srgbClr val="2D2F31"/>
                </a:solidFill>
                <a:effectLst/>
                <a:latin typeface="Udemy Sans"/>
              </a:rPr>
              <a:t> and </a:t>
            </a:r>
            <a:r>
              <a:rPr lang="en-US" sz="2000" b="1" dirty="0">
                <a:solidFill>
                  <a:srgbClr val="2D2F31"/>
                </a:solidFill>
                <a:latin typeface="Udemy Sans"/>
              </a:rPr>
              <a:t>height</a:t>
            </a:r>
            <a:r>
              <a:rPr lang="en-US" sz="2000" b="1" i="0" dirty="0">
                <a:solidFill>
                  <a:srgbClr val="2D2F31"/>
                </a:solidFill>
                <a:effectLst/>
                <a:latin typeface="Udemy Sans"/>
              </a:rPr>
              <a:t> </a:t>
            </a:r>
            <a:r>
              <a:rPr lang="en-US" sz="2000" b="0" i="0" dirty="0">
                <a:solidFill>
                  <a:srgbClr val="2D2F31"/>
                </a:solidFill>
                <a:effectLst/>
                <a:latin typeface="Udemy Sans"/>
              </a:rPr>
              <a:t>both of type </a:t>
            </a:r>
            <a:r>
              <a:rPr lang="en-US" sz="2000" b="1" i="0" dirty="0">
                <a:solidFill>
                  <a:srgbClr val="2D2F31"/>
                </a:solidFill>
                <a:effectLst/>
                <a:latin typeface="Udemy Sans"/>
              </a:rPr>
              <a:t>double</a:t>
            </a:r>
            <a:r>
              <a:rPr lang="en-US" sz="2000" b="0" i="0" dirty="0">
                <a:solidFill>
                  <a:srgbClr val="2D2F31"/>
                </a:solidFill>
                <a:effectLst/>
                <a:latin typeface="Udemy Sans"/>
              </a:rPr>
              <a:t>.</a:t>
            </a:r>
          </a:p>
        </p:txBody>
      </p:sp>
      <p:sp>
        <p:nvSpPr>
          <p:cNvPr id="12" name="TextBox 11">
            <a:extLst>
              <a:ext uri="{FF2B5EF4-FFF2-40B4-BE49-F238E27FC236}">
                <a16:creationId xmlns:a16="http://schemas.microsoft.com/office/drawing/2014/main" id="{B6F6AD08-30F6-F0FE-ABB7-4C6330681402}"/>
              </a:ext>
            </a:extLst>
          </p:cNvPr>
          <p:cNvSpPr txBox="1"/>
          <p:nvPr/>
        </p:nvSpPr>
        <p:spPr>
          <a:xfrm>
            <a:off x="1630524" y="2484490"/>
            <a:ext cx="9314284" cy="3477875"/>
          </a:xfrm>
          <a:prstGeom prst="rect">
            <a:avLst/>
          </a:prstGeom>
          <a:noFill/>
        </p:spPr>
        <p:txBody>
          <a:bodyPr wrap="square">
            <a:spAutoFit/>
          </a:bodyPr>
          <a:lstStyle/>
          <a:p>
            <a:pPr algn="l"/>
            <a:r>
              <a:rPr lang="en-IN" sz="2000" b="0" i="0" dirty="0">
                <a:solidFill>
                  <a:srgbClr val="2D2F31"/>
                </a:solidFill>
                <a:effectLst/>
                <a:latin typeface="sfmono-regular"/>
              </a:rPr>
              <a:t> Cylinder c=new Cylinder();</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c.setHeight</a:t>
            </a:r>
            <a:r>
              <a:rPr lang="en-IN" sz="2000" b="0" i="0" dirty="0">
                <a:solidFill>
                  <a:srgbClr val="2D2F31"/>
                </a:solidFill>
                <a:effectLst/>
                <a:latin typeface="sfmono-regular"/>
              </a:rPr>
              <a:t>(10);</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c.setRadius</a:t>
            </a:r>
            <a:r>
              <a:rPr lang="en-IN" sz="2000" b="0" i="0" dirty="0">
                <a:solidFill>
                  <a:srgbClr val="2D2F31"/>
                </a:solidFill>
                <a:effectLst/>
                <a:latin typeface="sfmono-regular"/>
              </a:rPr>
              <a:t>(7);</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c.setDimensions</a:t>
            </a:r>
            <a:r>
              <a:rPr lang="en-IN" sz="2000" b="0" i="0" dirty="0">
                <a:solidFill>
                  <a:srgbClr val="2D2F31"/>
                </a:solidFill>
                <a:effectLst/>
                <a:latin typeface="sfmono-regular"/>
              </a:rPr>
              <a:t>(10, 7);</a:t>
            </a:r>
          </a:p>
          <a:p>
            <a:pPr algn="l"/>
            <a:r>
              <a:rPr lang="en-IN" sz="2000" b="0" i="0" dirty="0">
                <a:solidFill>
                  <a:srgbClr val="2D2F31"/>
                </a:solidFill>
                <a:effectLst/>
                <a:latin typeface="sfmono-regular"/>
              </a:rPr>
              <a:t>        </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a:t>
            </a:r>
            <a:r>
              <a:rPr lang="en-IN" sz="2000" b="0" i="0" dirty="0" err="1">
                <a:solidFill>
                  <a:srgbClr val="2D2F31"/>
                </a:solidFill>
                <a:effectLst/>
                <a:latin typeface="sfmono-regular"/>
              </a:rPr>
              <a:t>LidArea</a:t>
            </a:r>
            <a:r>
              <a:rPr lang="en-IN" sz="2000" b="0" i="0" dirty="0">
                <a:solidFill>
                  <a:srgbClr val="2D2F31"/>
                </a:solidFill>
                <a:effectLst/>
                <a:latin typeface="sfmono-regular"/>
              </a:rPr>
              <a:t> "+</a:t>
            </a:r>
            <a:r>
              <a:rPr lang="en-IN" sz="2000" b="0" i="0" dirty="0" err="1">
                <a:solidFill>
                  <a:srgbClr val="2D2F31"/>
                </a:solidFill>
                <a:effectLst/>
                <a:latin typeface="sfmono-regular"/>
              </a:rPr>
              <a:t>c.lidArea</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("Circumference "+</a:t>
            </a:r>
            <a:r>
              <a:rPr lang="en-IN" sz="2000" b="0" i="0" dirty="0" err="1">
                <a:solidFill>
                  <a:srgbClr val="2D2F31"/>
                </a:solidFill>
                <a:effectLst/>
                <a:latin typeface="sfmono-regular"/>
              </a:rPr>
              <a:t>c.perimeter</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a:t>
            </a:r>
            <a:r>
              <a:rPr lang="en-IN" sz="2000" b="0" i="0" dirty="0" err="1">
                <a:solidFill>
                  <a:srgbClr val="2D2F31"/>
                </a:solidFill>
                <a:effectLst/>
                <a:latin typeface="sfmono-regular"/>
              </a:rPr>
              <a:t>totalSurfaceArea</a:t>
            </a:r>
            <a:r>
              <a:rPr lang="en-IN" sz="2000" b="0" i="0" dirty="0">
                <a:solidFill>
                  <a:srgbClr val="2D2F31"/>
                </a:solidFill>
                <a:effectLst/>
                <a:latin typeface="sfmono-regular"/>
              </a:rPr>
              <a:t> "+</a:t>
            </a:r>
            <a:r>
              <a:rPr lang="en-IN" sz="2000" b="0" i="0" dirty="0" err="1">
                <a:solidFill>
                  <a:srgbClr val="2D2F31"/>
                </a:solidFill>
                <a:effectLst/>
                <a:latin typeface="sfmono-regular"/>
              </a:rPr>
              <a:t>c.drumArea</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("Volume "+</a:t>
            </a:r>
            <a:r>
              <a:rPr lang="en-IN" sz="2000" b="0" i="0" dirty="0" err="1">
                <a:solidFill>
                  <a:srgbClr val="2D2F31"/>
                </a:solidFill>
                <a:effectLst/>
                <a:latin typeface="sfmono-regular"/>
              </a:rPr>
              <a:t>c.volume</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("Height"+</a:t>
            </a:r>
            <a:r>
              <a:rPr lang="en-IN" sz="2000" b="0" i="0" dirty="0" err="1">
                <a:solidFill>
                  <a:srgbClr val="2D2F31"/>
                </a:solidFill>
                <a:effectLst/>
                <a:latin typeface="sfmono-regular"/>
              </a:rPr>
              <a:t>c.getHeight</a:t>
            </a:r>
            <a:r>
              <a:rPr lang="en-IN" sz="2000" b="0" i="0" dirty="0">
                <a:solidFill>
                  <a:srgbClr val="2D2F31"/>
                </a:solidFill>
                <a:effectLst/>
                <a:latin typeface="sfmono-regular"/>
              </a:rPr>
              <a:t>());</a:t>
            </a:r>
          </a:p>
          <a:p>
            <a:pPr algn="l"/>
            <a:r>
              <a:rPr lang="en-IN" sz="2000" b="0" i="0" dirty="0">
                <a:solidFill>
                  <a:srgbClr val="2D2F31"/>
                </a:solidFill>
                <a:effectLst/>
                <a:latin typeface="sfmono-regular"/>
              </a:rPr>
              <a:t>        </a:t>
            </a:r>
            <a:r>
              <a:rPr lang="en-IN" sz="2000" b="0" i="0" dirty="0" err="1">
                <a:solidFill>
                  <a:srgbClr val="2D2F31"/>
                </a:solidFill>
                <a:effectLst/>
                <a:latin typeface="sfmono-regular"/>
              </a:rPr>
              <a:t>System.out.println</a:t>
            </a:r>
            <a:r>
              <a:rPr lang="en-IN" sz="2000" b="0" i="0" dirty="0">
                <a:solidFill>
                  <a:srgbClr val="2D2F31"/>
                </a:solidFill>
                <a:effectLst/>
                <a:latin typeface="sfmono-regular"/>
              </a:rPr>
              <a:t>("Radius"+</a:t>
            </a:r>
            <a:r>
              <a:rPr lang="en-IN" sz="2000" b="0" i="0" dirty="0" err="1">
                <a:solidFill>
                  <a:srgbClr val="2D2F31"/>
                </a:solidFill>
                <a:effectLst/>
                <a:latin typeface="sfmono-regular"/>
              </a:rPr>
              <a:t>c.getRadius</a:t>
            </a:r>
            <a:r>
              <a:rPr lang="en-IN" sz="2000" b="0" i="0" dirty="0">
                <a:solidFill>
                  <a:srgbClr val="2D2F31"/>
                </a:solidFill>
                <a:effectLst/>
                <a:latin typeface="sfmono-regular"/>
              </a:rPr>
              <a:t>());</a:t>
            </a:r>
          </a:p>
        </p:txBody>
      </p:sp>
    </p:spTree>
    <p:extLst>
      <p:ext uri="{BB962C8B-B14F-4D97-AF65-F5344CB8AC3E}">
        <p14:creationId xmlns:p14="http://schemas.microsoft.com/office/powerpoint/2010/main" val="191432206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373224" y="181957"/>
            <a:ext cx="11597952" cy="6494085"/>
          </a:xfrm>
          <a:prstGeom prst="rect">
            <a:avLst/>
          </a:prstGeom>
          <a:noFill/>
        </p:spPr>
        <p:txBody>
          <a:bodyPr wrap="square">
            <a:spAutoFit/>
          </a:bodyPr>
          <a:lstStyle/>
          <a:p>
            <a:pPr algn="l"/>
            <a:r>
              <a:rPr lang="en-US" sz="2000" b="1" i="0" dirty="0">
                <a:solidFill>
                  <a:srgbClr val="2D2F31"/>
                </a:solidFill>
                <a:effectLst/>
                <a:latin typeface="var(--font-stack-heading)"/>
              </a:rPr>
              <a:t>Point -  Constructor</a:t>
            </a:r>
          </a:p>
          <a:p>
            <a:pPr algn="l"/>
            <a:endParaRPr lang="en-US" sz="2000" b="1" i="0" dirty="0">
              <a:solidFill>
                <a:srgbClr val="2D2F31"/>
              </a:solidFill>
              <a:effectLst/>
              <a:latin typeface="var(--font-stack-heading)"/>
            </a:endParaRPr>
          </a:p>
          <a:p>
            <a:pPr algn="l"/>
            <a:r>
              <a:rPr lang="en-US" sz="2000" b="0" i="0" dirty="0">
                <a:solidFill>
                  <a:srgbClr val="2D2F31"/>
                </a:solidFill>
                <a:effectLst/>
                <a:latin typeface="Udemy Sans"/>
              </a:rPr>
              <a:t>You have to represent a point in 2D space. Write a class with the name </a:t>
            </a:r>
            <a:r>
              <a:rPr lang="en-US" sz="2000" b="1" i="0" dirty="0">
                <a:solidFill>
                  <a:srgbClr val="2D2F31"/>
                </a:solidFill>
                <a:effectLst/>
                <a:latin typeface="Udemy Sans"/>
              </a:rPr>
              <a:t>Point. </a:t>
            </a:r>
            <a:r>
              <a:rPr lang="en-US" sz="2000" b="0" i="0" dirty="0">
                <a:solidFill>
                  <a:srgbClr val="2D2F31"/>
                </a:solidFill>
                <a:effectLst/>
                <a:latin typeface="Udemy Sans"/>
              </a:rPr>
              <a:t>The class needs </a:t>
            </a:r>
            <a:r>
              <a:rPr lang="en-US" sz="2000" b="1" i="0" dirty="0">
                <a:solidFill>
                  <a:srgbClr val="2D2F31"/>
                </a:solidFill>
                <a:effectLst/>
                <a:latin typeface="Udemy Sans"/>
              </a:rPr>
              <a:t>two fields (instance variables)</a:t>
            </a:r>
            <a:r>
              <a:rPr lang="en-US" sz="2000" b="0" i="0" dirty="0">
                <a:solidFill>
                  <a:srgbClr val="2D2F31"/>
                </a:solidFill>
                <a:effectLst/>
                <a:latin typeface="Udemy Sans"/>
              </a:rPr>
              <a:t> with name </a:t>
            </a:r>
            <a:r>
              <a:rPr lang="en-US" sz="2000" b="1" i="0" dirty="0">
                <a:solidFill>
                  <a:srgbClr val="2D2F31"/>
                </a:solidFill>
                <a:effectLst/>
                <a:latin typeface="Udemy Sans"/>
              </a:rPr>
              <a:t>x </a:t>
            </a:r>
            <a:r>
              <a:rPr lang="en-US" sz="2000" b="0" i="0" dirty="0">
                <a:solidFill>
                  <a:srgbClr val="2D2F31"/>
                </a:solidFill>
                <a:effectLst/>
                <a:latin typeface="Udemy Sans"/>
              </a:rPr>
              <a:t>and </a:t>
            </a:r>
            <a:r>
              <a:rPr lang="en-US" sz="2000" b="1" i="0" dirty="0">
                <a:solidFill>
                  <a:srgbClr val="2D2F31"/>
                </a:solidFill>
                <a:effectLst/>
                <a:latin typeface="Udemy Sans"/>
              </a:rPr>
              <a:t>y </a:t>
            </a:r>
            <a:r>
              <a:rPr lang="en-US" sz="2000" b="0" i="0" dirty="0">
                <a:solidFill>
                  <a:srgbClr val="2D2F31"/>
                </a:solidFill>
                <a:effectLst/>
                <a:latin typeface="Udemy Sans"/>
              </a:rPr>
              <a:t>of type</a:t>
            </a:r>
            <a:r>
              <a:rPr lang="en-US" sz="2000" b="1" i="0" dirty="0">
                <a:solidFill>
                  <a:srgbClr val="2D2F31"/>
                </a:solidFill>
                <a:effectLst/>
                <a:latin typeface="Udemy Sans"/>
              </a:rPr>
              <a:t> int</a:t>
            </a:r>
            <a:r>
              <a:rPr lang="en-US" sz="2000" b="0" i="0" dirty="0">
                <a:solidFill>
                  <a:srgbClr val="2D2F31"/>
                </a:solidFill>
                <a:effectLst/>
                <a:latin typeface="Udemy Sans"/>
              </a:rPr>
              <a:t>.</a:t>
            </a:r>
          </a:p>
          <a:p>
            <a:pPr algn="l"/>
            <a:r>
              <a:rPr lang="en-US" sz="2000" b="0" i="0" dirty="0">
                <a:solidFill>
                  <a:srgbClr val="2D2F31"/>
                </a:solidFill>
                <a:effectLst/>
                <a:latin typeface="Udemy Sans"/>
              </a:rPr>
              <a:t>The class needs to have two constructors. The first constructor does not have any parameters (no-</a:t>
            </a:r>
            <a:r>
              <a:rPr lang="en-US" sz="2000" b="0" i="0" dirty="0" err="1">
                <a:solidFill>
                  <a:srgbClr val="2D2F31"/>
                </a:solidFill>
                <a:effectLst/>
                <a:latin typeface="Udemy Sans"/>
              </a:rPr>
              <a:t>arg</a:t>
            </a:r>
            <a:r>
              <a:rPr lang="en-US" sz="2000" b="0" i="0" dirty="0">
                <a:solidFill>
                  <a:srgbClr val="2D2F31"/>
                </a:solidFill>
                <a:effectLst/>
                <a:latin typeface="Udemy Sans"/>
              </a:rPr>
              <a:t> constructor). The second constructor has parameters </a:t>
            </a:r>
            <a:r>
              <a:rPr lang="en-US" sz="2000" b="1" i="0" dirty="0">
                <a:solidFill>
                  <a:srgbClr val="2D2F31"/>
                </a:solidFill>
                <a:effectLst/>
                <a:latin typeface="Udemy Sans"/>
              </a:rPr>
              <a:t>x </a:t>
            </a:r>
            <a:r>
              <a:rPr lang="en-US" sz="2000" b="0" i="0" dirty="0">
                <a:solidFill>
                  <a:srgbClr val="2D2F31"/>
                </a:solidFill>
                <a:effectLst/>
                <a:latin typeface="Udemy Sans"/>
              </a:rPr>
              <a:t>and </a:t>
            </a:r>
            <a:r>
              <a:rPr lang="en-US" sz="2000" b="1" i="0" dirty="0">
                <a:solidFill>
                  <a:srgbClr val="2D2F31"/>
                </a:solidFill>
                <a:effectLst/>
                <a:latin typeface="Udemy Sans"/>
              </a:rPr>
              <a:t>y </a:t>
            </a:r>
            <a:r>
              <a:rPr lang="en-US" sz="2000" b="0" i="0" dirty="0">
                <a:solidFill>
                  <a:srgbClr val="2D2F31"/>
                </a:solidFill>
                <a:effectLst/>
                <a:latin typeface="Udemy Sans"/>
              </a:rPr>
              <a:t>of type </a:t>
            </a:r>
            <a:r>
              <a:rPr lang="en-US" sz="2000" b="1" i="0" dirty="0">
                <a:solidFill>
                  <a:srgbClr val="2D2F31"/>
                </a:solidFill>
                <a:effectLst/>
                <a:latin typeface="Udemy Sans"/>
              </a:rPr>
              <a:t>int</a:t>
            </a:r>
            <a:r>
              <a:rPr lang="en-US" sz="2000" b="0" i="0" dirty="0">
                <a:solidFill>
                  <a:srgbClr val="2D2F31"/>
                </a:solidFill>
                <a:effectLst/>
                <a:latin typeface="Udemy Sans"/>
              </a:rPr>
              <a:t> and it needs to initialize the fields.</a:t>
            </a:r>
          </a:p>
          <a:p>
            <a:pPr algn="l"/>
            <a:endParaRPr lang="en-US" sz="2000" dirty="0">
              <a:solidFill>
                <a:srgbClr val="2D2F31"/>
              </a:solidFill>
              <a:latin typeface="Udemy Sans"/>
            </a:endParaRPr>
          </a:p>
          <a:p>
            <a:pPr algn="l"/>
            <a:r>
              <a:rPr lang="en-US" sz="2000" b="0" i="0" dirty="0">
                <a:solidFill>
                  <a:srgbClr val="2D2F31"/>
                </a:solidFill>
                <a:effectLst/>
                <a:latin typeface="Udemy Sans"/>
              </a:rPr>
              <a:t>To find a distance between points</a:t>
            </a:r>
            <a:r>
              <a:rPr lang="en-US" sz="2000" b="1" i="0" dirty="0">
                <a:solidFill>
                  <a:srgbClr val="2D2F31"/>
                </a:solidFill>
                <a:effectLst/>
                <a:latin typeface="Udemy Sans"/>
              </a:rPr>
              <a:t> A(</a:t>
            </a:r>
            <a:r>
              <a:rPr lang="en-US" sz="2000" b="1" i="0" dirty="0" err="1">
                <a:solidFill>
                  <a:srgbClr val="2D2F31"/>
                </a:solidFill>
                <a:effectLst/>
                <a:latin typeface="Udemy Sans"/>
              </a:rPr>
              <a:t>xA,yA</a:t>
            </a:r>
            <a:r>
              <a:rPr lang="en-US" sz="2000" b="1" i="0" dirty="0">
                <a:solidFill>
                  <a:srgbClr val="2D2F31"/>
                </a:solidFill>
                <a:effectLst/>
                <a:latin typeface="Udemy Sans"/>
              </a:rPr>
              <a:t>)</a:t>
            </a:r>
            <a:r>
              <a:rPr lang="en-US" sz="2000" b="0" i="0" dirty="0">
                <a:solidFill>
                  <a:srgbClr val="2D2F31"/>
                </a:solidFill>
                <a:effectLst/>
                <a:latin typeface="Udemy Sans"/>
              </a:rPr>
              <a:t> and</a:t>
            </a:r>
            <a:r>
              <a:rPr lang="en-US" sz="2000" b="1" i="0" dirty="0">
                <a:solidFill>
                  <a:srgbClr val="2D2F31"/>
                </a:solidFill>
                <a:effectLst/>
                <a:latin typeface="Udemy Sans"/>
              </a:rPr>
              <a:t> B(</a:t>
            </a:r>
            <a:r>
              <a:rPr lang="en-US" sz="2000" b="1" i="0" dirty="0" err="1">
                <a:solidFill>
                  <a:srgbClr val="2D2F31"/>
                </a:solidFill>
                <a:effectLst/>
                <a:latin typeface="Udemy Sans"/>
              </a:rPr>
              <a:t>xB,yB</a:t>
            </a:r>
            <a:r>
              <a:rPr lang="en-US" sz="2000" b="1" i="0" dirty="0">
                <a:solidFill>
                  <a:srgbClr val="2D2F31"/>
                </a:solidFill>
                <a:effectLst/>
                <a:latin typeface="Udemy Sans"/>
              </a:rPr>
              <a:t>)</a:t>
            </a:r>
            <a:r>
              <a:rPr lang="en-US" sz="2000" b="0" i="0" dirty="0">
                <a:solidFill>
                  <a:srgbClr val="2D2F31"/>
                </a:solidFill>
                <a:effectLst/>
                <a:latin typeface="Udemy Sans"/>
              </a:rPr>
              <a:t>, we use the formula:</a:t>
            </a:r>
          </a:p>
          <a:p>
            <a:pPr algn="l"/>
            <a:r>
              <a:rPr lang="en-US" sz="2000" b="0" i="0" dirty="0">
                <a:solidFill>
                  <a:srgbClr val="2D2F31"/>
                </a:solidFill>
                <a:effectLst/>
                <a:latin typeface="Udemy Sans"/>
              </a:rPr>
              <a:t>d(A,B)=√ (</a:t>
            </a:r>
            <a:r>
              <a:rPr lang="en-US" sz="2000" b="0" i="0" dirty="0" err="1">
                <a:solidFill>
                  <a:srgbClr val="2D2F31"/>
                </a:solidFill>
                <a:effectLst/>
                <a:latin typeface="Udemy Sans"/>
              </a:rPr>
              <a:t>xB</a:t>
            </a:r>
            <a:r>
              <a:rPr lang="en-US" sz="2000" b="0" i="0" dirty="0">
                <a:solidFill>
                  <a:srgbClr val="2D2F31"/>
                </a:solidFill>
                <a:effectLst/>
                <a:latin typeface="Udemy Sans"/>
              </a:rPr>
              <a:t> − </a:t>
            </a:r>
            <a:r>
              <a:rPr lang="en-US" sz="2000" b="0" i="0" dirty="0" err="1">
                <a:solidFill>
                  <a:srgbClr val="2D2F31"/>
                </a:solidFill>
                <a:effectLst/>
                <a:latin typeface="Udemy Sans"/>
              </a:rPr>
              <a:t>xA</a:t>
            </a:r>
            <a:r>
              <a:rPr lang="en-US" sz="2000" b="0" i="0" dirty="0">
                <a:solidFill>
                  <a:srgbClr val="2D2F31"/>
                </a:solidFill>
                <a:effectLst/>
                <a:latin typeface="Udemy Sans"/>
              </a:rPr>
              <a:t>) * (</a:t>
            </a:r>
            <a:r>
              <a:rPr lang="en-US" sz="2000" b="0" i="0" dirty="0" err="1">
                <a:solidFill>
                  <a:srgbClr val="2D2F31"/>
                </a:solidFill>
                <a:effectLst/>
                <a:latin typeface="Udemy Sans"/>
              </a:rPr>
              <a:t>xB</a:t>
            </a:r>
            <a:r>
              <a:rPr lang="en-US" sz="2000" b="0" i="0" dirty="0">
                <a:solidFill>
                  <a:srgbClr val="2D2F31"/>
                </a:solidFill>
                <a:effectLst/>
                <a:latin typeface="Udemy Sans"/>
              </a:rPr>
              <a:t> - </a:t>
            </a:r>
            <a:r>
              <a:rPr lang="en-US" sz="2000" b="0" i="0" dirty="0" err="1">
                <a:solidFill>
                  <a:srgbClr val="2D2F31"/>
                </a:solidFill>
                <a:effectLst/>
                <a:latin typeface="Udemy Sans"/>
              </a:rPr>
              <a:t>xA</a:t>
            </a:r>
            <a:r>
              <a:rPr lang="en-US" sz="2000" b="0" i="0" dirty="0">
                <a:solidFill>
                  <a:srgbClr val="2D2F31"/>
                </a:solidFill>
                <a:effectLst/>
                <a:latin typeface="Udemy Sans"/>
              </a:rPr>
              <a:t>) + (</a:t>
            </a:r>
            <a:r>
              <a:rPr lang="en-US" sz="2000" b="0" i="0" dirty="0" err="1">
                <a:solidFill>
                  <a:srgbClr val="2D2F31"/>
                </a:solidFill>
                <a:effectLst/>
                <a:latin typeface="Udemy Sans"/>
              </a:rPr>
              <a:t>yB</a:t>
            </a:r>
            <a:r>
              <a:rPr lang="en-US" sz="2000" b="0" i="0" dirty="0">
                <a:solidFill>
                  <a:srgbClr val="2D2F31"/>
                </a:solidFill>
                <a:effectLst/>
                <a:latin typeface="Udemy Sans"/>
              </a:rPr>
              <a:t> − </a:t>
            </a:r>
            <a:r>
              <a:rPr lang="en-US" sz="2000" b="0" i="0" dirty="0" err="1">
                <a:solidFill>
                  <a:srgbClr val="2D2F31"/>
                </a:solidFill>
                <a:effectLst/>
                <a:latin typeface="Udemy Sans"/>
              </a:rPr>
              <a:t>yA</a:t>
            </a:r>
            <a:r>
              <a:rPr lang="en-US" sz="2000" b="0" i="0" dirty="0">
                <a:solidFill>
                  <a:srgbClr val="2D2F31"/>
                </a:solidFill>
                <a:effectLst/>
                <a:latin typeface="Udemy Sans"/>
              </a:rPr>
              <a:t>) * (</a:t>
            </a:r>
            <a:r>
              <a:rPr lang="en-US" sz="2000" b="0" i="0" dirty="0" err="1">
                <a:solidFill>
                  <a:srgbClr val="2D2F31"/>
                </a:solidFill>
                <a:effectLst/>
                <a:latin typeface="Udemy Sans"/>
              </a:rPr>
              <a:t>yB</a:t>
            </a:r>
            <a:r>
              <a:rPr lang="en-US" sz="2000" b="0" i="0" dirty="0">
                <a:solidFill>
                  <a:srgbClr val="2D2F31"/>
                </a:solidFill>
                <a:effectLst/>
                <a:latin typeface="Udemy Sans"/>
              </a:rPr>
              <a:t> - </a:t>
            </a:r>
            <a:r>
              <a:rPr lang="en-US" sz="2000" b="0" i="0" dirty="0" err="1">
                <a:solidFill>
                  <a:srgbClr val="2D2F31"/>
                </a:solidFill>
                <a:effectLst/>
                <a:latin typeface="Udemy Sans"/>
              </a:rPr>
              <a:t>yA</a:t>
            </a:r>
            <a:r>
              <a:rPr lang="en-US" sz="2000" b="0" i="0" dirty="0">
                <a:solidFill>
                  <a:srgbClr val="2D2F31"/>
                </a:solidFill>
                <a:effectLst/>
                <a:latin typeface="Udemy Sans"/>
              </a:rPr>
              <a:t>)</a:t>
            </a:r>
          </a:p>
          <a:p>
            <a:pPr algn="l"/>
            <a:endParaRPr lang="en-US" sz="2000" b="0" i="0" dirty="0">
              <a:solidFill>
                <a:srgbClr val="2D2F31"/>
              </a:solidFill>
              <a:effectLst/>
              <a:latin typeface="Udemy Sans"/>
            </a:endParaRPr>
          </a:p>
          <a:p>
            <a:pPr algn="l"/>
            <a:r>
              <a:rPr lang="en-IN" sz="2000" b="0" i="0" dirty="0">
                <a:solidFill>
                  <a:srgbClr val="2D2F31"/>
                </a:solidFill>
                <a:effectLst/>
                <a:latin typeface="sfmono-regular"/>
              </a:rPr>
              <a:t>Point first = </a:t>
            </a:r>
            <a:r>
              <a:rPr lang="en-IN" sz="2000" b="0" i="0" dirty="0">
                <a:solidFill>
                  <a:srgbClr val="B4690E"/>
                </a:solidFill>
                <a:effectLst/>
                <a:latin typeface="sfmono-regular"/>
              </a:rPr>
              <a:t>new</a:t>
            </a:r>
            <a:r>
              <a:rPr lang="en-IN" sz="2000" b="0" i="0" dirty="0">
                <a:solidFill>
                  <a:srgbClr val="2D2F31"/>
                </a:solidFill>
                <a:effectLst/>
                <a:latin typeface="sfmono-regular"/>
              </a:rPr>
              <a:t> Point(6, 5);</a:t>
            </a:r>
          </a:p>
          <a:p>
            <a:pPr algn="l"/>
            <a:r>
              <a:rPr lang="en-IN" sz="2000" b="0" i="0" dirty="0">
                <a:solidFill>
                  <a:srgbClr val="2D2F31"/>
                </a:solidFill>
                <a:effectLst/>
                <a:latin typeface="sfmono-regular"/>
              </a:rPr>
              <a:t>Point second = </a:t>
            </a:r>
            <a:r>
              <a:rPr lang="en-IN" sz="2000" b="0" i="0" dirty="0">
                <a:solidFill>
                  <a:srgbClr val="B4690E"/>
                </a:solidFill>
                <a:effectLst/>
                <a:latin typeface="sfmono-regular"/>
              </a:rPr>
              <a:t>new</a:t>
            </a:r>
            <a:r>
              <a:rPr lang="en-IN" sz="2000" b="0" i="0" dirty="0">
                <a:solidFill>
                  <a:srgbClr val="2D2F31"/>
                </a:solidFill>
                <a:effectLst/>
                <a:latin typeface="sfmono-regular"/>
              </a:rPr>
              <a:t> Point(3, 1);</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"distance(0,0)= "</a:t>
            </a:r>
            <a:r>
              <a:rPr lang="en-IN" sz="2000" b="0" i="0" dirty="0">
                <a:solidFill>
                  <a:srgbClr val="2D2F31"/>
                </a:solidFill>
                <a:effectLst/>
                <a:latin typeface="sfmono-regular"/>
              </a:rPr>
              <a:t> + </a:t>
            </a:r>
            <a:r>
              <a:rPr lang="en-IN" sz="2000" b="0" i="0" dirty="0" err="1">
                <a:solidFill>
                  <a:srgbClr val="2D2F31"/>
                </a:solidFill>
                <a:effectLst/>
                <a:latin typeface="sfmono-regular"/>
              </a:rPr>
              <a:t>first.distance</a:t>
            </a:r>
            <a:r>
              <a:rPr lang="en-IN" sz="2000" b="0" i="0" dirty="0">
                <a:solidFill>
                  <a:srgbClr val="2D2F31"/>
                </a:solidFill>
                <a:effectLst/>
                <a:latin typeface="sfmono-regular"/>
              </a:rPr>
              <a: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"distance(second)= "</a:t>
            </a:r>
            <a:r>
              <a:rPr lang="en-IN" sz="2000" b="0" i="0" dirty="0">
                <a:solidFill>
                  <a:srgbClr val="2D2F31"/>
                </a:solidFill>
                <a:effectLst/>
                <a:latin typeface="sfmono-regular"/>
              </a:rPr>
              <a:t> + </a:t>
            </a:r>
            <a:r>
              <a:rPr lang="en-IN" sz="2000" b="0" i="0" dirty="0" err="1">
                <a:solidFill>
                  <a:srgbClr val="2D2F31"/>
                </a:solidFill>
                <a:effectLst/>
                <a:latin typeface="sfmono-regular"/>
              </a:rPr>
              <a:t>first.distance</a:t>
            </a:r>
            <a:r>
              <a:rPr lang="en-IN" sz="2000" b="0" i="0" dirty="0">
                <a:solidFill>
                  <a:srgbClr val="2D2F31"/>
                </a:solidFill>
                <a:effectLst/>
                <a:latin typeface="sfmono-regular"/>
              </a:rPr>
              <a:t>(second));</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"distance(2,2)= "</a:t>
            </a:r>
            <a:r>
              <a:rPr lang="en-IN" sz="2000" b="0" i="0" dirty="0">
                <a:solidFill>
                  <a:srgbClr val="2D2F31"/>
                </a:solidFill>
                <a:effectLst/>
                <a:latin typeface="sfmono-regular"/>
              </a:rPr>
              <a:t> + </a:t>
            </a:r>
            <a:r>
              <a:rPr lang="en-IN" sz="2000" b="0" i="0" dirty="0" err="1">
                <a:solidFill>
                  <a:srgbClr val="2D2F31"/>
                </a:solidFill>
                <a:effectLst/>
                <a:latin typeface="sfmono-regular"/>
              </a:rPr>
              <a:t>first.distance</a:t>
            </a:r>
            <a:r>
              <a:rPr lang="en-IN" sz="2000" b="0" i="0" dirty="0">
                <a:solidFill>
                  <a:srgbClr val="2D2F31"/>
                </a:solidFill>
                <a:effectLst/>
                <a:latin typeface="sfmono-regular"/>
              </a:rPr>
              <a:t>(2, 2));</a:t>
            </a:r>
          </a:p>
          <a:p>
            <a:pPr algn="l"/>
            <a:r>
              <a:rPr lang="en-IN" sz="2000" b="0" i="0" dirty="0">
                <a:solidFill>
                  <a:srgbClr val="2D2F31"/>
                </a:solidFill>
                <a:effectLst/>
                <a:latin typeface="sfmono-regular"/>
              </a:rPr>
              <a:t>Point </a:t>
            </a:r>
            <a:r>
              <a:rPr lang="en-IN" sz="2000" b="0" i="0" dirty="0" err="1">
                <a:solidFill>
                  <a:srgbClr val="2D2F31"/>
                </a:solidFill>
                <a:effectLst/>
                <a:latin typeface="sfmono-regular"/>
              </a:rPr>
              <a:t>point</a:t>
            </a:r>
            <a:r>
              <a:rPr lang="en-IN" sz="2000" b="0" i="0" dirty="0">
                <a:solidFill>
                  <a:srgbClr val="2D2F31"/>
                </a:solidFill>
                <a:effectLst/>
                <a:latin typeface="sfmono-regular"/>
              </a:rPr>
              <a:t> = </a:t>
            </a:r>
            <a:r>
              <a:rPr lang="en-IN" sz="2000" b="0" i="0" dirty="0">
                <a:solidFill>
                  <a:srgbClr val="B4690E"/>
                </a:solidFill>
                <a:effectLst/>
                <a:latin typeface="sfmono-regular"/>
              </a:rPr>
              <a:t>new</a:t>
            </a:r>
            <a:r>
              <a:rPr lang="en-IN" sz="2000" b="0" i="0" dirty="0">
                <a:solidFill>
                  <a:srgbClr val="2D2F31"/>
                </a:solidFill>
                <a:effectLst/>
                <a:latin typeface="sfmono-regular"/>
              </a:rPr>
              <a:t> Point();</a:t>
            </a:r>
          </a:p>
          <a:p>
            <a:pPr algn="l"/>
            <a:r>
              <a:rPr lang="en-IN" sz="2000" b="0" i="0" dirty="0" err="1">
                <a:solidFill>
                  <a:srgbClr val="2D2F31"/>
                </a:solidFill>
                <a:effectLst/>
                <a:latin typeface="sfmono-regular"/>
              </a:rPr>
              <a:t>System.</a:t>
            </a:r>
            <a:r>
              <a:rPr lang="en-IN" sz="2000" b="0" i="0" dirty="0" err="1">
                <a:solidFill>
                  <a:srgbClr val="B4690E"/>
                </a:solidFill>
                <a:effectLst/>
                <a:latin typeface="sfmono-regular"/>
              </a:rPr>
              <a:t>out</a:t>
            </a:r>
            <a:r>
              <a:rPr lang="en-IN" sz="2000" b="0" i="0" dirty="0" err="1">
                <a:solidFill>
                  <a:srgbClr val="2D2F31"/>
                </a:solidFill>
                <a:effectLst/>
                <a:latin typeface="sfmono-regular"/>
              </a:rPr>
              <a:t>.println</a:t>
            </a:r>
            <a:r>
              <a:rPr lang="en-IN" sz="2000" b="0" i="0" dirty="0">
                <a:solidFill>
                  <a:srgbClr val="2D2F31"/>
                </a:solidFill>
                <a:effectLst/>
                <a:latin typeface="sfmono-regular"/>
              </a:rPr>
              <a:t>(</a:t>
            </a:r>
            <a:r>
              <a:rPr lang="en-IN" sz="2000" b="0" i="0" dirty="0">
                <a:solidFill>
                  <a:srgbClr val="19A38C"/>
                </a:solidFill>
                <a:effectLst/>
                <a:latin typeface="sfmono-regular"/>
              </a:rPr>
              <a:t>"distance()= "</a:t>
            </a:r>
            <a:r>
              <a:rPr lang="en-IN" sz="2000" b="0" i="0" dirty="0">
                <a:solidFill>
                  <a:srgbClr val="2D2F31"/>
                </a:solidFill>
                <a:effectLst/>
                <a:latin typeface="sfmono-regular"/>
              </a:rPr>
              <a:t> + </a:t>
            </a:r>
            <a:r>
              <a:rPr lang="en-IN" sz="2000" b="0" i="0" dirty="0" err="1">
                <a:solidFill>
                  <a:srgbClr val="2D2F31"/>
                </a:solidFill>
                <a:effectLst/>
                <a:latin typeface="sfmono-regular"/>
              </a:rPr>
              <a:t>point.distance</a:t>
            </a:r>
            <a:r>
              <a:rPr lang="en-IN" sz="2000" b="0" i="0" dirty="0">
                <a:solidFill>
                  <a:srgbClr val="2D2F31"/>
                </a:solidFill>
                <a:effectLst/>
                <a:latin typeface="sfmono-regular"/>
              </a:rPr>
              <a:t>());</a:t>
            </a:r>
          </a:p>
          <a:p>
            <a:pPr algn="l"/>
            <a:endParaRPr lang="en-IN" sz="2000" dirty="0">
              <a:solidFill>
                <a:srgbClr val="2D2F31"/>
              </a:solidFill>
              <a:latin typeface="sfmono-regular"/>
            </a:endParaRPr>
          </a:p>
          <a:p>
            <a:pPr algn="l"/>
            <a:r>
              <a:rPr lang="en-US" sz="2000" b="1" i="0" dirty="0">
                <a:solidFill>
                  <a:srgbClr val="2D2F31"/>
                </a:solidFill>
                <a:effectLst/>
                <a:latin typeface="Udemy Sans"/>
              </a:rPr>
              <a:t>Use </a:t>
            </a:r>
            <a:r>
              <a:rPr lang="en-US" sz="2000" b="1" i="0" dirty="0" err="1">
                <a:solidFill>
                  <a:srgbClr val="2D2F31"/>
                </a:solidFill>
                <a:effectLst/>
                <a:latin typeface="Udemy Sans"/>
              </a:rPr>
              <a:t>Math.sqrt</a:t>
            </a:r>
            <a:r>
              <a:rPr lang="en-US" sz="2000" b="1" i="0" dirty="0">
                <a:solidFill>
                  <a:srgbClr val="2D2F31"/>
                </a:solidFill>
                <a:effectLst/>
                <a:latin typeface="Udemy Sans"/>
              </a:rPr>
              <a:t> to calculate the square root √.</a:t>
            </a:r>
            <a:endParaRPr lang="en-IN" sz="2000" b="0" i="0" dirty="0">
              <a:solidFill>
                <a:srgbClr val="2D2F31"/>
              </a:solidFill>
              <a:effectLst/>
              <a:latin typeface="sfmono-regular"/>
            </a:endParaRPr>
          </a:p>
          <a:p>
            <a:pPr algn="l"/>
            <a:endParaRPr lang="en-US" sz="2000" b="0" i="0" dirty="0">
              <a:solidFill>
                <a:srgbClr val="2D2F31"/>
              </a:solidFill>
              <a:effectLst/>
              <a:latin typeface="Udemy Sans"/>
            </a:endParaRPr>
          </a:p>
        </p:txBody>
      </p:sp>
    </p:spTree>
    <p:extLst>
      <p:ext uri="{BB962C8B-B14F-4D97-AF65-F5344CB8AC3E}">
        <p14:creationId xmlns:p14="http://schemas.microsoft.com/office/powerpoint/2010/main" val="397091925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363893" y="560097"/>
            <a:ext cx="11000792" cy="5262979"/>
          </a:xfrm>
          <a:prstGeom prst="rect">
            <a:avLst/>
          </a:prstGeom>
          <a:noFill/>
        </p:spPr>
        <p:txBody>
          <a:bodyPr wrap="square">
            <a:spAutoFit/>
          </a:bodyPr>
          <a:lstStyle/>
          <a:p>
            <a:pPr algn="l"/>
            <a:r>
              <a:rPr lang="en-US" sz="2400" b="1" i="0" dirty="0">
                <a:solidFill>
                  <a:srgbClr val="2D2F31"/>
                </a:solidFill>
                <a:effectLst/>
                <a:latin typeface="var(--font-stack-heading)"/>
              </a:rPr>
              <a:t>Composition</a:t>
            </a:r>
          </a:p>
          <a:p>
            <a:pPr algn="l"/>
            <a:endParaRPr lang="en-US" sz="2400" b="1" i="0" dirty="0">
              <a:solidFill>
                <a:srgbClr val="2D2F31"/>
              </a:solidFill>
              <a:effectLst/>
              <a:latin typeface="var(--font-stack-heading)"/>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Class Customer :  ID , Name , Gender, Age</a:t>
            </a: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Class Account  :  </a:t>
            </a:r>
            <a:r>
              <a:rPr lang="en-US" altLang="en-US" sz="2400" dirty="0" err="1">
                <a:solidFill>
                  <a:srgbClr val="2D2F31"/>
                </a:solidFill>
                <a:latin typeface="sfmono-regular"/>
              </a:rPr>
              <a:t>accountNo</a:t>
            </a:r>
            <a:r>
              <a:rPr lang="en-US" altLang="en-US" sz="2400" dirty="0">
                <a:solidFill>
                  <a:srgbClr val="2D2F31"/>
                </a:solidFill>
                <a:latin typeface="sfmono-regular"/>
              </a:rPr>
              <a:t> , Customer, balance </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rgbClr val="2D2F31"/>
              </a:solidFill>
              <a:effectLst/>
              <a:latin typeface="sfmono-regular"/>
            </a:endParaRP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		</a:t>
            </a:r>
            <a:endParaRPr lang="en-US" sz="2400" b="0" i="0" dirty="0">
              <a:solidFill>
                <a:srgbClr val="2D2F31"/>
              </a:solidFill>
              <a:effectLst/>
              <a:latin typeface="Udemy Sans"/>
            </a:endParaRPr>
          </a:p>
          <a:p>
            <a:pPr algn="l"/>
            <a:r>
              <a:rPr lang="en-US" sz="2400" dirty="0">
                <a:solidFill>
                  <a:srgbClr val="2D2F31"/>
                </a:solidFill>
                <a:latin typeface="Udemy Sans"/>
              </a:rPr>
              <a:t>Account </a:t>
            </a:r>
            <a:r>
              <a:rPr lang="en-US" sz="2400" dirty="0" err="1">
                <a:solidFill>
                  <a:srgbClr val="2D2F31"/>
                </a:solidFill>
                <a:latin typeface="Udemy Sans"/>
              </a:rPr>
              <a:t>account</a:t>
            </a:r>
            <a:r>
              <a:rPr lang="en-US" sz="2400" dirty="0">
                <a:solidFill>
                  <a:srgbClr val="2D2F31"/>
                </a:solidFill>
                <a:latin typeface="Udemy Sans"/>
              </a:rPr>
              <a:t> = new Account(1, new Customer(2, “Rohit", ‘m’ , 45) ,10000.0);</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(account);</a:t>
            </a:r>
          </a:p>
          <a:p>
            <a:pPr algn="l"/>
            <a:r>
              <a:rPr lang="en-US" sz="2400" dirty="0">
                <a:solidFill>
                  <a:srgbClr val="2D2F31"/>
                </a:solidFill>
                <a:latin typeface="Udemy Sans"/>
              </a:rPr>
              <a:t>        </a:t>
            </a:r>
            <a:r>
              <a:rPr lang="en-US" sz="2400" dirty="0" err="1">
                <a:solidFill>
                  <a:srgbClr val="2D2F31"/>
                </a:solidFill>
                <a:latin typeface="Udemy Sans"/>
              </a:rPr>
              <a:t>account.withdraw</a:t>
            </a:r>
            <a:r>
              <a:rPr lang="en-US" sz="2400" dirty="0">
                <a:solidFill>
                  <a:srgbClr val="2D2F31"/>
                </a:solidFill>
                <a:latin typeface="Udemy Sans"/>
              </a:rPr>
              <a:t>(100);</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(account);</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t>
            </a:r>
            <a:r>
              <a:rPr lang="en-US" sz="2400" dirty="0" err="1">
                <a:solidFill>
                  <a:srgbClr val="2D2F31"/>
                </a:solidFill>
                <a:latin typeface="Udemy Sans"/>
              </a:rPr>
              <a:t>account.getCustomerName</a:t>
            </a:r>
            <a:r>
              <a:rPr lang="en-US" sz="2400" dirty="0">
                <a:solidFill>
                  <a:srgbClr val="2D2F31"/>
                </a:solidFill>
                <a:latin typeface="Udemy Sans"/>
              </a:rPr>
              <a:t>());</a:t>
            </a:r>
          </a:p>
          <a:p>
            <a:pPr algn="l"/>
            <a:r>
              <a:rPr lang="en-US" sz="2400" dirty="0">
                <a:solidFill>
                  <a:srgbClr val="2D2F31"/>
                </a:solidFill>
                <a:latin typeface="Udemy Sans"/>
              </a:rPr>
              <a:t>        </a:t>
            </a:r>
            <a:r>
              <a:rPr lang="en-US" sz="2400" dirty="0" err="1">
                <a:solidFill>
                  <a:srgbClr val="2D2F31"/>
                </a:solidFill>
                <a:latin typeface="Udemy Sans"/>
              </a:rPr>
              <a:t>account.deposit</a:t>
            </a:r>
            <a:r>
              <a:rPr lang="en-US" sz="2400" dirty="0">
                <a:solidFill>
                  <a:srgbClr val="2D2F31"/>
                </a:solidFill>
                <a:latin typeface="Udemy Sans"/>
              </a:rPr>
              <a:t>(500);</a:t>
            </a:r>
          </a:p>
          <a:p>
            <a:pPr algn="l"/>
            <a:r>
              <a:rPr lang="en-US" sz="2400" dirty="0">
                <a:solidFill>
                  <a:srgbClr val="2D2F31"/>
                </a:solidFill>
                <a:latin typeface="Udemy Sans"/>
              </a:rPr>
              <a:t>        </a:t>
            </a:r>
            <a:r>
              <a:rPr lang="en-US" sz="2400" dirty="0" err="1">
                <a:solidFill>
                  <a:srgbClr val="2D2F31"/>
                </a:solidFill>
                <a:latin typeface="Udemy Sans"/>
              </a:rPr>
              <a:t>System.out.println</a:t>
            </a:r>
            <a:r>
              <a:rPr lang="en-US" sz="2400" dirty="0">
                <a:solidFill>
                  <a:srgbClr val="2D2F31"/>
                </a:solidFill>
                <a:latin typeface="Udemy Sans"/>
              </a:rPr>
              <a:t>(account);</a:t>
            </a:r>
          </a:p>
          <a:p>
            <a:pPr algn="l"/>
            <a:endParaRPr lang="en-US" sz="2400" b="0" i="0" dirty="0">
              <a:solidFill>
                <a:srgbClr val="2D2F31"/>
              </a:solidFill>
              <a:effectLst/>
              <a:latin typeface="Udemy Sans"/>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43607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363893" y="560097"/>
            <a:ext cx="11000792" cy="5262979"/>
          </a:xfrm>
          <a:prstGeom prst="rect">
            <a:avLst/>
          </a:prstGeom>
          <a:noFill/>
        </p:spPr>
        <p:txBody>
          <a:bodyPr wrap="square">
            <a:spAutoFit/>
          </a:bodyPr>
          <a:lstStyle/>
          <a:p>
            <a:pPr algn="l"/>
            <a:r>
              <a:rPr lang="en-US" sz="2400" b="1" i="0" dirty="0">
                <a:solidFill>
                  <a:srgbClr val="2D2F31"/>
                </a:solidFill>
                <a:effectLst/>
                <a:latin typeface="var(--font-stack-heading)"/>
              </a:rPr>
              <a:t>Composition</a:t>
            </a:r>
          </a:p>
          <a:p>
            <a:pPr algn="l"/>
            <a:endParaRPr lang="en-US" sz="2400" b="1" i="0" dirty="0">
              <a:solidFill>
                <a:srgbClr val="2D2F31"/>
              </a:solidFill>
              <a:effectLst/>
              <a:latin typeface="var(--font-stack-heading)"/>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Poin</a:t>
            </a:r>
            <a:r>
              <a:rPr lang="en-US" altLang="en-US" sz="2400" dirty="0">
                <a:solidFill>
                  <a:srgbClr val="2D2F31"/>
                </a:solidFill>
                <a:latin typeface="sfmono-regular"/>
              </a:rPr>
              <a:t>t class :  X , Y   with constructor and getter , setter methods</a:t>
            </a:r>
            <a:endParaRPr kumimoji="0" lang="en-US" altLang="en-US" sz="2400" b="0" i="0" u="none" strike="noStrike" cap="none" normalizeH="0" baseline="0" dirty="0">
              <a:ln>
                <a:noFill/>
              </a:ln>
              <a:solidFill>
                <a:srgbClr val="2D2F31"/>
              </a:solidFill>
              <a:effectLst/>
              <a:latin typeface="sfmono-regular"/>
            </a:endParaRP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	         </a:t>
            </a:r>
            <a:r>
              <a:rPr kumimoji="0" lang="fr-FR" altLang="en-US" sz="2400" b="0" i="0" u="none" strike="noStrike" cap="none" normalizeH="0" baseline="0" dirty="0">
                <a:ln>
                  <a:noFill/>
                </a:ln>
                <a:solidFill>
                  <a:srgbClr val="2D2F31"/>
                </a:solidFill>
                <a:effectLst/>
                <a:latin typeface="sfmono-regular"/>
              </a:rPr>
              <a:t>double distance(</a:t>
            </a:r>
            <a:r>
              <a:rPr kumimoji="0" lang="fr-FR" altLang="en-US" sz="2400" b="0" i="0" u="none" strike="noStrike" cap="none" normalizeH="0" baseline="0" dirty="0" err="1">
                <a:ln>
                  <a:noFill/>
                </a:ln>
                <a:solidFill>
                  <a:srgbClr val="2D2F31"/>
                </a:solidFill>
                <a:effectLst/>
                <a:latin typeface="sfmono-regular"/>
              </a:rPr>
              <a:t>int</a:t>
            </a:r>
            <a:r>
              <a:rPr kumimoji="0" lang="fr-FR" altLang="en-US" sz="2400" b="0" i="0" u="none" strike="noStrike" cap="none" normalizeH="0" baseline="0" dirty="0">
                <a:ln>
                  <a:noFill/>
                </a:ln>
                <a:solidFill>
                  <a:srgbClr val="2D2F31"/>
                </a:solidFill>
                <a:effectLst/>
                <a:latin typeface="sfmono-regular"/>
              </a:rPr>
              <a:t> x, </a:t>
            </a:r>
            <a:r>
              <a:rPr kumimoji="0" lang="fr-FR" altLang="en-US" sz="2400" b="0" i="0" u="none" strike="noStrike" cap="none" normalizeH="0" baseline="0" dirty="0" err="1">
                <a:ln>
                  <a:noFill/>
                </a:ln>
                <a:solidFill>
                  <a:srgbClr val="2D2F31"/>
                </a:solidFill>
                <a:effectLst/>
                <a:latin typeface="sfmono-regular"/>
              </a:rPr>
              <a:t>int</a:t>
            </a:r>
            <a:r>
              <a:rPr kumimoji="0" lang="fr-FR" altLang="en-US" sz="2400" b="0" i="0" u="none" strike="noStrike" cap="none" normalizeH="0" baseline="0" dirty="0">
                <a:ln>
                  <a:noFill/>
                </a:ln>
                <a:solidFill>
                  <a:srgbClr val="2D2F31"/>
                </a:solidFill>
                <a:effectLst/>
                <a:latin typeface="sfmono-regular"/>
              </a:rPr>
              <a:t> y)</a:t>
            </a:r>
          </a:p>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rgbClr val="2D2F31"/>
                </a:solidFill>
                <a:effectLst/>
                <a:latin typeface="sfmono-regular"/>
              </a:rPr>
              <a:t>	         double distance(Point another)</a:t>
            </a: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	         double distance()			-- from 0,0	</a:t>
            </a:r>
            <a:r>
              <a:rPr kumimoji="0" lang="en-US" altLang="en-US" sz="2400" b="0" i="0" u="none" strike="noStrike" cap="none" normalizeH="0" baseline="0" dirty="0">
                <a:ln>
                  <a:noFill/>
                </a:ln>
                <a:solidFill>
                  <a:srgbClr val="2D2F31"/>
                </a:solidFill>
                <a:effectLst/>
                <a:latin typeface="sfmono-regular"/>
              </a:rPr>
              <a:t>	</a:t>
            </a:r>
          </a:p>
          <a:p>
            <a:pPr marR="0" lvl="0" algn="l" defTabSz="914400" rtl="0" eaLnBrk="0" fontAlgn="base" latinLnBrk="0" hangingPunct="0">
              <a:lnSpc>
                <a:spcPct val="100000"/>
              </a:lnSpc>
              <a:spcBef>
                <a:spcPct val="0"/>
              </a:spcBef>
              <a:spcAft>
                <a:spcPct val="0"/>
              </a:spcAft>
              <a:buClrTx/>
              <a:buSzTx/>
              <a:tabLst/>
            </a:pPr>
            <a:r>
              <a:rPr lang="en-US" altLang="en-US" sz="2400" dirty="0">
                <a:solidFill>
                  <a:srgbClr val="2D2F31"/>
                </a:solidFill>
                <a:latin typeface="sfmono-regular"/>
              </a:rPr>
              <a:t>		</a:t>
            </a:r>
            <a:endParaRPr lang="en-US" sz="2400" b="0" i="0" dirty="0">
              <a:solidFill>
                <a:srgbClr val="2D2F31"/>
              </a:solidFill>
              <a:effectLst/>
              <a:latin typeface="Udemy Sans"/>
            </a:endParaRPr>
          </a:p>
          <a:p>
            <a:pPr algn="l"/>
            <a:r>
              <a:rPr lang="en-US" sz="2400" b="0" i="0" dirty="0">
                <a:solidFill>
                  <a:srgbClr val="2D2F31"/>
                </a:solidFill>
                <a:effectLst/>
                <a:latin typeface="Udemy Sans"/>
              </a:rPr>
              <a:t>Circle class :  Point center, int radius</a:t>
            </a:r>
          </a:p>
          <a:p>
            <a:pPr algn="l"/>
            <a:endParaRPr lang="en-US" sz="2400" dirty="0">
              <a:solidFill>
                <a:srgbClr val="2D2F31"/>
              </a:solidFill>
              <a:latin typeface="Udemy Sans"/>
            </a:endParaRPr>
          </a:p>
          <a:p>
            <a:pPr algn="l"/>
            <a:r>
              <a:rPr lang="en-US" sz="2400" b="0" i="0" dirty="0">
                <a:solidFill>
                  <a:srgbClr val="2D2F31"/>
                </a:solidFill>
                <a:effectLst/>
                <a:latin typeface="Udemy Sans"/>
              </a:rPr>
              <a:t> Circle </a:t>
            </a:r>
            <a:r>
              <a:rPr lang="en-US" sz="2400" b="0" i="0" dirty="0" err="1">
                <a:solidFill>
                  <a:srgbClr val="2D2F31"/>
                </a:solidFill>
                <a:effectLst/>
                <a:latin typeface="Udemy Sans"/>
              </a:rPr>
              <a:t>myCircle</a:t>
            </a:r>
            <a:r>
              <a:rPr lang="en-US" sz="2400" b="0" i="0" dirty="0">
                <a:solidFill>
                  <a:srgbClr val="2D2F31"/>
                </a:solidFill>
                <a:effectLst/>
                <a:latin typeface="Udemy Sans"/>
              </a:rPr>
              <a:t> = new Circle(new Point(5, 8), 6);</a:t>
            </a:r>
          </a:p>
          <a:p>
            <a:pPr algn="l"/>
            <a:r>
              <a:rPr lang="en-US" sz="2400" b="0" i="0" dirty="0">
                <a:solidFill>
                  <a:srgbClr val="2D2F31"/>
                </a:solidFill>
                <a:effectLst/>
                <a:latin typeface="Udemy Sans"/>
              </a:rPr>
              <a:t>        </a:t>
            </a:r>
            <a:r>
              <a:rPr lang="en-US" sz="2400" b="0" i="0" dirty="0" err="1">
                <a:solidFill>
                  <a:srgbClr val="2D2F31"/>
                </a:solidFill>
                <a:effectLst/>
                <a:latin typeface="Udemy Sans"/>
              </a:rPr>
              <a:t>System.out.println</a:t>
            </a:r>
            <a:r>
              <a:rPr lang="en-US" sz="2400" b="0" i="0" dirty="0">
                <a:solidFill>
                  <a:srgbClr val="2D2F31"/>
                </a:solidFill>
                <a:effectLst/>
                <a:latin typeface="Udemy Sans"/>
              </a:rPr>
              <a:t>(</a:t>
            </a:r>
            <a:r>
              <a:rPr lang="en-US" sz="2400" b="0" i="0" dirty="0" err="1">
                <a:solidFill>
                  <a:srgbClr val="2D2F31"/>
                </a:solidFill>
                <a:effectLst/>
                <a:latin typeface="Udemy Sans"/>
              </a:rPr>
              <a:t>myCircle.distance</a:t>
            </a:r>
            <a:r>
              <a:rPr lang="en-US" sz="2400" b="0" i="0" dirty="0">
                <a:solidFill>
                  <a:srgbClr val="2D2F31"/>
                </a:solidFill>
                <a:effectLst/>
                <a:latin typeface="Udemy Sans"/>
              </a:rPr>
              <a:t>(new Circle(new Point(30,46),2)));</a:t>
            </a:r>
          </a:p>
          <a:p>
            <a:pPr algn="l"/>
            <a:r>
              <a:rPr lang="en-US" sz="2400" b="0" i="0" dirty="0">
                <a:solidFill>
                  <a:srgbClr val="2D2F31"/>
                </a:solidFill>
                <a:effectLst/>
                <a:latin typeface="Udemy Sans"/>
              </a:rPr>
              <a:t>        </a:t>
            </a:r>
            <a:r>
              <a:rPr lang="en-US" sz="2400" b="0" i="0" dirty="0" err="1">
                <a:solidFill>
                  <a:srgbClr val="2D2F31"/>
                </a:solidFill>
                <a:effectLst/>
                <a:latin typeface="Udemy Sans"/>
              </a:rPr>
              <a:t>System.out.println</a:t>
            </a:r>
            <a:r>
              <a:rPr lang="en-US" sz="2400" b="0" i="0" dirty="0">
                <a:solidFill>
                  <a:srgbClr val="2D2F31"/>
                </a:solidFill>
                <a:effectLst/>
                <a:latin typeface="Udemy Sans"/>
              </a:rPr>
              <a:t>(</a:t>
            </a:r>
            <a:r>
              <a:rPr lang="en-US" sz="2400" b="0" i="0" dirty="0" err="1">
                <a:solidFill>
                  <a:srgbClr val="2D2F31"/>
                </a:solidFill>
                <a:effectLst/>
                <a:latin typeface="Udemy Sans"/>
              </a:rPr>
              <a:t>myCircle.getArea</a:t>
            </a:r>
            <a:r>
              <a:rPr lang="en-US" sz="2400" b="0" i="0" dirty="0">
                <a:solidFill>
                  <a:srgbClr val="2D2F31"/>
                </a:solidFill>
                <a:effectLst/>
                <a:latin typeface="Udemy Sans"/>
              </a:rPr>
              <a:t>());</a:t>
            </a:r>
          </a:p>
          <a:p>
            <a:pPr algn="l"/>
            <a:r>
              <a:rPr lang="en-US" sz="2400" b="0" i="0" dirty="0">
                <a:solidFill>
                  <a:srgbClr val="2D2F31"/>
                </a:solidFill>
                <a:effectLst/>
                <a:latin typeface="Udemy Sans"/>
              </a:rPr>
              <a:t>        </a:t>
            </a:r>
            <a:r>
              <a:rPr lang="en-US" sz="2400" b="0" i="0" dirty="0" err="1">
                <a:solidFill>
                  <a:srgbClr val="2D2F31"/>
                </a:solidFill>
                <a:effectLst/>
                <a:latin typeface="Udemy Sans"/>
              </a:rPr>
              <a:t>System.out.println</a:t>
            </a:r>
            <a:r>
              <a:rPr lang="en-US" sz="2400" b="0" i="0" dirty="0">
                <a:solidFill>
                  <a:srgbClr val="2D2F31"/>
                </a:solidFill>
                <a:effectLst/>
                <a:latin typeface="Udemy Sans"/>
              </a:rPr>
              <a:t>(</a:t>
            </a:r>
            <a:r>
              <a:rPr lang="en-US" sz="2400" b="0" i="0" dirty="0" err="1">
                <a:solidFill>
                  <a:srgbClr val="2D2F31"/>
                </a:solidFill>
                <a:effectLst/>
                <a:latin typeface="Udemy Sans"/>
              </a:rPr>
              <a:t>myCircle.getCircumference</a:t>
            </a:r>
            <a:r>
              <a:rPr lang="en-US" sz="2400" b="0" i="0" dirty="0">
                <a:solidFill>
                  <a:srgbClr val="2D2F31"/>
                </a:solidFill>
                <a:effectLst/>
                <a:latin typeface="Udemy Sans"/>
              </a:rPr>
              <a:t>());</a:t>
            </a:r>
          </a:p>
          <a:p>
            <a:pPr algn="l"/>
            <a:endParaRPr lang="en-US" sz="2400" b="0" i="0" dirty="0">
              <a:solidFill>
                <a:srgbClr val="2D2F31"/>
              </a:solidFill>
              <a:effectLst/>
              <a:latin typeface="Udemy Sans"/>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784958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207605" y="700056"/>
            <a:ext cx="11776789" cy="4893647"/>
          </a:xfrm>
          <a:prstGeom prst="rect">
            <a:avLst/>
          </a:prstGeom>
          <a:noFill/>
        </p:spPr>
        <p:txBody>
          <a:bodyPr wrap="square">
            <a:spAutoFit/>
          </a:bodyPr>
          <a:lstStyle/>
          <a:p>
            <a:pPr marL="342900" indent="-342900" algn="l">
              <a:buFont typeface="Arial" panose="020B0604020202020204" pitchFamily="34" charset="0"/>
              <a:buChar char="•"/>
            </a:pPr>
            <a:r>
              <a:rPr lang="en-US" sz="2400" i="0" dirty="0">
                <a:solidFill>
                  <a:srgbClr val="2D2F31"/>
                </a:solidFill>
                <a:effectLst/>
                <a:latin typeface="Sitka Display" pitchFamily="2" charset="0"/>
              </a:rPr>
              <a:t> Write a class with the name Circle. The class needs one field (instance variable) with name radius of type double.</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The class needs to have one constructor with parameter radius of type double and it needs to initialize the fields.</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In case the radius parameter is less than 0 it needs to set the radius field value to 0.</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Write the following methods (instance methods):</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getRadius</a:t>
            </a:r>
            <a:r>
              <a:rPr lang="en-US" sz="2400" i="0" dirty="0">
                <a:solidFill>
                  <a:srgbClr val="2D2F31"/>
                </a:solidFill>
                <a:effectLst/>
                <a:latin typeface="Sitka Display" pitchFamily="2" charset="0"/>
              </a:rPr>
              <a:t> without any parameters, it needs to return the value of radius field.</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getArea</a:t>
            </a:r>
            <a:r>
              <a:rPr lang="en-US" sz="2400" i="0" dirty="0">
                <a:solidFill>
                  <a:srgbClr val="2D2F31"/>
                </a:solidFill>
                <a:effectLst/>
                <a:latin typeface="Sitka Display" pitchFamily="2" charset="0"/>
              </a:rPr>
              <a:t> without any parameters, it needs to return the calculated area (radius * radius * PI). For PI use </a:t>
            </a:r>
            <a:r>
              <a:rPr lang="en-US" sz="2400" i="0" dirty="0" err="1">
                <a:solidFill>
                  <a:srgbClr val="2D2F31"/>
                </a:solidFill>
                <a:effectLst/>
                <a:latin typeface="Sitka Display" pitchFamily="2" charset="0"/>
              </a:rPr>
              <a:t>Math.PI</a:t>
            </a:r>
            <a:r>
              <a:rPr lang="en-US" sz="2400" i="0" dirty="0">
                <a:solidFill>
                  <a:srgbClr val="2D2F31"/>
                </a:solidFill>
                <a:effectLst/>
                <a:latin typeface="Sitka Display" pitchFamily="2" charset="0"/>
              </a:rPr>
              <a:t> constant.</a:t>
            </a:r>
          </a:p>
          <a:p>
            <a:pPr lvl="1"/>
            <a:endParaRPr lang="en-US" sz="2400" dirty="0">
              <a:solidFill>
                <a:srgbClr val="2D2F31"/>
              </a:solidFill>
              <a:latin typeface="Sitka Display" pitchFamily="2" charset="0"/>
            </a:endParaRPr>
          </a:p>
          <a:p>
            <a:pPr lvl="1"/>
            <a:endParaRPr lang="en-US" sz="2400" dirty="0">
              <a:solidFill>
                <a:srgbClr val="2D2F31"/>
              </a:solidFill>
              <a:latin typeface="Sitka Display" pitchFamily="2" charset="0"/>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747555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54DC4E-1B14-E8F3-BA87-3612BDC245C3}"/>
              </a:ext>
            </a:extLst>
          </p:cNvPr>
          <p:cNvSpPr txBox="1"/>
          <p:nvPr/>
        </p:nvSpPr>
        <p:spPr>
          <a:xfrm>
            <a:off x="207605" y="550766"/>
            <a:ext cx="11776789" cy="5262979"/>
          </a:xfrm>
          <a:prstGeom prst="rect">
            <a:avLst/>
          </a:prstGeom>
          <a:noFill/>
        </p:spPr>
        <p:txBody>
          <a:bodyPr wrap="square">
            <a:spAutoFit/>
          </a:bodyPr>
          <a:lstStyle/>
          <a:p>
            <a:pPr marL="342900" indent="-342900" algn="l">
              <a:buFont typeface="Arial" panose="020B0604020202020204" pitchFamily="34" charset="0"/>
              <a:buChar char="•"/>
            </a:pPr>
            <a:r>
              <a:rPr lang="en-US" sz="2400" i="0" dirty="0">
                <a:solidFill>
                  <a:srgbClr val="2D2F31"/>
                </a:solidFill>
                <a:effectLst/>
                <a:latin typeface="Sitka Display" pitchFamily="2" charset="0"/>
              </a:rPr>
              <a:t>Write a class with the name Cylinder that extends Circle class. The class needs one field (instance variable) with name height of type double.</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The class needs to have one constructor with two parameters radius and height both of type double. It needs to call parent constructor and initialize a height field.</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In case the height parameter is less than 0 it needs to set the height field value to 0.</a:t>
            </a:r>
          </a:p>
          <a:p>
            <a:pPr lvl="1"/>
            <a:endParaRPr lang="en-US" sz="2400" dirty="0">
              <a:solidFill>
                <a:srgbClr val="2D2F31"/>
              </a:solidFill>
              <a:latin typeface="Sitka Display" pitchFamily="2" charset="0"/>
            </a:endParaRPr>
          </a:p>
          <a:p>
            <a:pPr lvl="1"/>
            <a:r>
              <a:rPr lang="en-US" sz="2400" i="0" dirty="0">
                <a:solidFill>
                  <a:srgbClr val="2D2F31"/>
                </a:solidFill>
                <a:effectLst/>
                <a:latin typeface="Sitka Display" pitchFamily="2" charset="0"/>
              </a:rPr>
              <a:t>Write the following methods (instance methods):</a:t>
            </a:r>
          </a:p>
          <a:p>
            <a:pPr marL="342900" indent="-342900" algn="l">
              <a:buFont typeface="Arial" panose="020B0604020202020204" pitchFamily="34" charset="0"/>
              <a:buChar char="•"/>
            </a:pPr>
            <a:endParaRPr lang="en-US" sz="2400" i="0" dirty="0">
              <a:solidFill>
                <a:srgbClr val="2D2F31"/>
              </a:solidFill>
              <a:effectLst/>
              <a:latin typeface="Sitka Display" pitchFamily="2" charset="0"/>
            </a:endParaRP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getHeight</a:t>
            </a:r>
            <a:r>
              <a:rPr lang="en-US" sz="2400" i="0" dirty="0">
                <a:solidFill>
                  <a:srgbClr val="2D2F31"/>
                </a:solidFill>
                <a:effectLst/>
                <a:latin typeface="Sitka Display" pitchFamily="2" charset="0"/>
              </a:rPr>
              <a:t> without any parameters, it needs to return the value of height field.</a:t>
            </a:r>
          </a:p>
          <a:p>
            <a:pPr marL="800100" lvl="1" indent="-342900">
              <a:buFont typeface="Arial" panose="020B0604020202020204" pitchFamily="34" charset="0"/>
              <a:buChar char="•"/>
            </a:pPr>
            <a:r>
              <a:rPr lang="en-US" sz="2400" i="0" dirty="0">
                <a:solidFill>
                  <a:srgbClr val="2D2F31"/>
                </a:solidFill>
                <a:effectLst/>
                <a:latin typeface="Sitka Display" pitchFamily="2" charset="0"/>
              </a:rPr>
              <a:t>Method named </a:t>
            </a:r>
            <a:r>
              <a:rPr lang="en-US" sz="2400" i="0" dirty="0" err="1">
                <a:solidFill>
                  <a:srgbClr val="2D2F31"/>
                </a:solidFill>
                <a:effectLst/>
                <a:latin typeface="Sitka Display" pitchFamily="2" charset="0"/>
              </a:rPr>
              <a:t>getVolume</a:t>
            </a:r>
            <a:r>
              <a:rPr lang="en-US" sz="2400" i="0" dirty="0">
                <a:solidFill>
                  <a:srgbClr val="2D2F31"/>
                </a:solidFill>
                <a:effectLst/>
                <a:latin typeface="Sitka Display" pitchFamily="2" charset="0"/>
              </a:rPr>
              <a:t> without any parameters, it needs to return the calculated volume. To calculate volume multiply the area with height.</a:t>
            </a:r>
            <a:endParaRPr lang="en-US" sz="2400" dirty="0">
              <a:solidFill>
                <a:srgbClr val="2D2F31"/>
              </a:solidFill>
              <a:latin typeface="Sitka Display" pitchFamily="2" charset="0"/>
            </a:endParaRPr>
          </a:p>
        </p:txBody>
      </p:sp>
      <p:sp>
        <p:nvSpPr>
          <p:cNvPr id="3" name="Rectangle 2">
            <a:extLst>
              <a:ext uri="{FF2B5EF4-FFF2-40B4-BE49-F238E27FC236}">
                <a16:creationId xmlns:a16="http://schemas.microsoft.com/office/drawing/2014/main" id="{C658A0AA-EA1E-F7D6-B624-7805E58E382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518748"/>
      </p:ext>
    </p:extLst>
  </p:cSld>
  <p:clrMapOvr>
    <a:masterClrMapping/>
  </p:clrMapOvr>
  <p:transition>
    <p:fade/>
  </p:transition>
</p:sld>
</file>

<file path=ppt/theme/theme1.xml><?xml version="1.0" encoding="utf-8"?>
<a:theme xmlns:a="http://schemas.openxmlformats.org/drawingml/2006/main" name="WHITE">
  <a:themeElements>
    <a:clrScheme name="Custom 105">
      <a:dk1>
        <a:srgbClr val="FFFFFF"/>
      </a:dk1>
      <a:lt1>
        <a:srgbClr val="000000"/>
      </a:lt1>
      <a:dk2>
        <a:srgbClr val="FFFFFF"/>
      </a:dk2>
      <a:lt2>
        <a:srgbClr val="000000"/>
      </a:lt2>
      <a:accent1>
        <a:srgbClr val="4336F4"/>
      </a:accent1>
      <a:accent2>
        <a:srgbClr val="4336F4"/>
      </a:accent2>
      <a:accent3>
        <a:srgbClr val="4336F4"/>
      </a:accent3>
      <a:accent4>
        <a:srgbClr val="4336F4"/>
      </a:accent4>
      <a:accent5>
        <a:srgbClr val="4336F4"/>
      </a:accent5>
      <a:accent6>
        <a:srgbClr val="4336F4"/>
      </a:accent6>
      <a:hlink>
        <a:srgbClr val="4336F4"/>
      </a:hlink>
      <a:folHlink>
        <a:srgbClr val="4336F4"/>
      </a:folHlink>
    </a:clrScheme>
    <a:fontScheme name="Custom 7">
      <a:majorFont>
        <a:latin typeface="Inter Semi Bold"/>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28160</TotalTime>
  <Words>5835</Words>
  <Application>Microsoft Office PowerPoint</Application>
  <PresentationFormat>Widescreen</PresentationFormat>
  <Paragraphs>661</Paragraphs>
  <Slides>95</Slides>
  <Notes>94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95</vt:i4>
      </vt:variant>
    </vt:vector>
  </HeadingPairs>
  <TitlesOfParts>
    <vt:vector size="110" baseType="lpstr">
      <vt:lpstr>Arial</vt:lpstr>
      <vt:lpstr>erdana</vt:lpstr>
      <vt:lpstr>Inter</vt:lpstr>
      <vt:lpstr>inter-regular</vt:lpstr>
      <vt:lpstr>Poppins</vt:lpstr>
      <vt:lpstr>Raleway</vt:lpstr>
      <vt:lpstr>sfmono-regular</vt:lpstr>
      <vt:lpstr>Sitka Display</vt:lpstr>
      <vt:lpstr>Times New Roman</vt:lpstr>
      <vt:lpstr>Udemy Sans</vt:lpstr>
      <vt:lpstr>var(--ff-lato)</vt:lpstr>
      <vt:lpstr>var(--font-stack-heading)</vt:lpstr>
      <vt:lpstr>Verdana</vt:lpstr>
      <vt:lpstr>Work Sans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Slidor - Selfone</dc:title>
  <dc:creator>Slidor</dc:creator>
  <cp:keywords>selfone</cp:keywords>
  <cp:lastModifiedBy>Amol Patil</cp:lastModifiedBy>
  <cp:revision>576</cp:revision>
  <dcterms:created xsi:type="dcterms:W3CDTF">2019-03-28T09:08:51Z</dcterms:created>
  <dcterms:modified xsi:type="dcterms:W3CDTF">2023-10-15T14:20:55Z</dcterms:modified>
</cp:coreProperties>
</file>